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8" r:id="rId2"/>
    <p:sldId id="272" r:id="rId3"/>
    <p:sldId id="293" r:id="rId4"/>
    <p:sldId id="267" r:id="rId5"/>
    <p:sldId id="292" r:id="rId6"/>
    <p:sldId id="263" r:id="rId7"/>
    <p:sldId id="290" r:id="rId8"/>
    <p:sldId id="268" r:id="rId9"/>
    <p:sldId id="291" r:id="rId10"/>
    <p:sldId id="281" r:id="rId11"/>
    <p:sldId id="269" r:id="rId12"/>
    <p:sldId id="260" r:id="rId13"/>
    <p:sldId id="271" r:id="rId14"/>
    <p:sldId id="294" r:id="rId15"/>
    <p:sldId id="275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6404" autoAdjust="0"/>
  </p:normalViewPr>
  <p:slideViewPr>
    <p:cSldViewPr snapToGrid="0">
      <p:cViewPr varScale="1">
        <p:scale>
          <a:sx n="67" d="100"/>
          <a:sy n="67" d="100"/>
        </p:scale>
        <p:origin x="22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C17EB-80A7-46C9-9C07-10178A3C74D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A06AEC-0963-46B8-A8C4-9B0EC6FC82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Jaggaer System   (e-Procurement)</a:t>
          </a:r>
          <a:endParaRPr lang="en-US" dirty="0"/>
        </a:p>
      </dgm:t>
    </dgm:pt>
    <dgm:pt modelId="{18B60E59-5412-491E-812D-F591B502C03B}" type="parTrans" cxnId="{35AE84DE-9439-4608-9D2F-4436A227CB47}">
      <dgm:prSet/>
      <dgm:spPr/>
      <dgm:t>
        <a:bodyPr/>
        <a:lstStyle/>
        <a:p>
          <a:endParaRPr lang="en-US"/>
        </a:p>
      </dgm:t>
    </dgm:pt>
    <dgm:pt modelId="{E6F76BFE-DD5C-4AD2-BB3C-79DA55797CE1}" type="sibTrans" cxnId="{35AE84DE-9439-4608-9D2F-4436A227CB47}">
      <dgm:prSet/>
      <dgm:spPr/>
      <dgm:t>
        <a:bodyPr/>
        <a:lstStyle/>
        <a:p>
          <a:endParaRPr lang="en-US"/>
        </a:p>
      </dgm:t>
    </dgm:pt>
    <dgm:pt modelId="{110CAD28-62E0-4526-8B71-22A56E3027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How to do Build Your Capacity </a:t>
          </a:r>
          <a:endParaRPr lang="en-US"/>
        </a:p>
      </dgm:t>
    </dgm:pt>
    <dgm:pt modelId="{534E2F1B-EF11-4CC4-A9C8-3D411CCF087D}" type="parTrans" cxnId="{020BE879-F9A0-4FC3-9AFF-1D8B08150AC1}">
      <dgm:prSet/>
      <dgm:spPr/>
      <dgm:t>
        <a:bodyPr/>
        <a:lstStyle/>
        <a:p>
          <a:endParaRPr lang="en-US"/>
        </a:p>
      </dgm:t>
    </dgm:pt>
    <dgm:pt modelId="{1B0EB156-E646-464C-8EE4-CDC828FF833C}" type="sibTrans" cxnId="{020BE879-F9A0-4FC3-9AFF-1D8B08150AC1}">
      <dgm:prSet/>
      <dgm:spPr/>
      <dgm:t>
        <a:bodyPr/>
        <a:lstStyle/>
        <a:p>
          <a:endParaRPr lang="en-US"/>
        </a:p>
      </dgm:t>
    </dgm:pt>
    <dgm:pt modelId="{6054D344-F5CC-4CB4-BC6A-48C313C15B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Purchasing Processes</a:t>
          </a:r>
          <a:endParaRPr lang="en-US"/>
        </a:p>
      </dgm:t>
    </dgm:pt>
    <dgm:pt modelId="{C1E2B0BC-5CBC-4CE8-9CEB-D18552C2E0B3}" type="parTrans" cxnId="{CCE25AFC-AE47-426F-8FBC-2ED13C08D0D1}">
      <dgm:prSet/>
      <dgm:spPr/>
      <dgm:t>
        <a:bodyPr/>
        <a:lstStyle/>
        <a:p>
          <a:endParaRPr lang="en-US"/>
        </a:p>
      </dgm:t>
    </dgm:pt>
    <dgm:pt modelId="{C4A78DC1-039A-4C08-941C-B8664FDF95E8}" type="sibTrans" cxnId="{CCE25AFC-AE47-426F-8FBC-2ED13C08D0D1}">
      <dgm:prSet/>
      <dgm:spPr/>
      <dgm:t>
        <a:bodyPr/>
        <a:lstStyle/>
        <a:p>
          <a:endParaRPr lang="en-US"/>
        </a:p>
      </dgm:t>
    </dgm:pt>
    <dgm:pt modelId="{F90653DB-57C7-4EA8-9E90-A3EDBB69D6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Bond Program</a:t>
          </a:r>
          <a:endParaRPr lang="en-US"/>
        </a:p>
      </dgm:t>
    </dgm:pt>
    <dgm:pt modelId="{D30E6F73-40C7-4D9C-A6E6-C0F071DB4D62}" type="parTrans" cxnId="{7E1DC77C-E860-484C-B52C-9935C07FEDAB}">
      <dgm:prSet/>
      <dgm:spPr/>
      <dgm:t>
        <a:bodyPr/>
        <a:lstStyle/>
        <a:p>
          <a:endParaRPr lang="en-US"/>
        </a:p>
      </dgm:t>
    </dgm:pt>
    <dgm:pt modelId="{CBF987FF-7996-4FC3-A737-F009C78AF091}" type="sibTrans" cxnId="{7E1DC77C-E860-484C-B52C-9935C07FEDAB}">
      <dgm:prSet/>
      <dgm:spPr/>
      <dgm:t>
        <a:bodyPr/>
        <a:lstStyle/>
        <a:p>
          <a:endParaRPr lang="en-US"/>
        </a:p>
      </dgm:t>
    </dgm:pt>
    <dgm:pt modelId="{13A96E73-2842-4E20-886E-CAA451A4EF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Cooperative Agreements</a:t>
          </a:r>
          <a:endParaRPr lang="en-US"/>
        </a:p>
      </dgm:t>
    </dgm:pt>
    <dgm:pt modelId="{9C98220B-DDDE-491E-A5E4-F22301445B0A}" type="parTrans" cxnId="{93FF3BD3-E86B-4B09-9B69-DEC185EDF7FC}">
      <dgm:prSet/>
      <dgm:spPr/>
      <dgm:t>
        <a:bodyPr/>
        <a:lstStyle/>
        <a:p>
          <a:endParaRPr lang="en-US"/>
        </a:p>
      </dgm:t>
    </dgm:pt>
    <dgm:pt modelId="{7E23D8EE-F68B-4B99-8E03-19F0F849F8A9}" type="sibTrans" cxnId="{93FF3BD3-E86B-4B09-9B69-DEC185EDF7FC}">
      <dgm:prSet/>
      <dgm:spPr/>
      <dgm:t>
        <a:bodyPr/>
        <a:lstStyle/>
        <a:p>
          <a:endParaRPr lang="en-US"/>
        </a:p>
      </dgm:t>
    </dgm:pt>
    <dgm:pt modelId="{21A8D5EF-6511-4836-BD96-7E676BBF447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Business Diversity Program</a:t>
          </a:r>
          <a:endParaRPr lang="en-US"/>
        </a:p>
      </dgm:t>
    </dgm:pt>
    <dgm:pt modelId="{4948035B-A21E-4B47-B101-A8D23A4A12C6}" type="parTrans" cxnId="{80DE19AB-B146-476A-ACD7-3EE885F92D9D}">
      <dgm:prSet/>
      <dgm:spPr/>
      <dgm:t>
        <a:bodyPr/>
        <a:lstStyle/>
        <a:p>
          <a:endParaRPr lang="en-US"/>
        </a:p>
      </dgm:t>
    </dgm:pt>
    <dgm:pt modelId="{A23D8E58-8AE8-4CB8-95A0-54DCBFD1F2B7}" type="sibTrans" cxnId="{80DE19AB-B146-476A-ACD7-3EE885F92D9D}">
      <dgm:prSet/>
      <dgm:spPr/>
      <dgm:t>
        <a:bodyPr/>
        <a:lstStyle/>
        <a:p>
          <a:endParaRPr lang="en-US"/>
        </a:p>
      </dgm:t>
    </dgm:pt>
    <dgm:pt modelId="{50C68C07-AB77-4D2A-848F-3555B344CCD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Certification</a:t>
          </a:r>
          <a:endParaRPr lang="en-US"/>
        </a:p>
      </dgm:t>
    </dgm:pt>
    <dgm:pt modelId="{B2BAB890-D1E7-4785-BEAA-AD954296D95A}" type="parTrans" cxnId="{AAC839A5-63DA-41E4-9669-538E0777F69E}">
      <dgm:prSet/>
      <dgm:spPr/>
      <dgm:t>
        <a:bodyPr/>
        <a:lstStyle/>
        <a:p>
          <a:endParaRPr lang="en-US"/>
        </a:p>
      </dgm:t>
    </dgm:pt>
    <dgm:pt modelId="{E6F0F253-E39E-4F71-A88E-57100EC8B41B}" type="sibTrans" cxnId="{AAC839A5-63DA-41E4-9669-538E0777F69E}">
      <dgm:prSet/>
      <dgm:spPr/>
      <dgm:t>
        <a:bodyPr/>
        <a:lstStyle/>
        <a:p>
          <a:endParaRPr lang="en-US"/>
        </a:p>
      </dgm:t>
    </dgm:pt>
    <dgm:pt modelId="{484A8F2B-A150-4A39-9C4D-EF013AB80A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Questions &amp; Answers</a:t>
          </a:r>
          <a:endParaRPr lang="en-US"/>
        </a:p>
      </dgm:t>
    </dgm:pt>
    <dgm:pt modelId="{2A11883B-BDD5-447B-8274-678B4457C78E}" type="parTrans" cxnId="{FB472D62-2560-46CB-9CC4-21412280D001}">
      <dgm:prSet/>
      <dgm:spPr/>
      <dgm:t>
        <a:bodyPr/>
        <a:lstStyle/>
        <a:p>
          <a:endParaRPr lang="en-US"/>
        </a:p>
      </dgm:t>
    </dgm:pt>
    <dgm:pt modelId="{8B217C05-F3FF-4C3B-91EA-879F4FCF8FEF}" type="sibTrans" cxnId="{FB472D62-2560-46CB-9CC4-21412280D001}">
      <dgm:prSet/>
      <dgm:spPr/>
      <dgm:t>
        <a:bodyPr/>
        <a:lstStyle/>
        <a:p>
          <a:endParaRPr lang="en-US"/>
        </a:p>
      </dgm:t>
    </dgm:pt>
    <dgm:pt modelId="{8AB96B30-0DAB-4C9E-92F6-36A22F1636E9}" type="pres">
      <dgm:prSet presAssocID="{630C17EB-80A7-46C9-9C07-10178A3C74DA}" presName="root" presStyleCnt="0">
        <dgm:presLayoutVars>
          <dgm:dir/>
          <dgm:resizeHandles val="exact"/>
        </dgm:presLayoutVars>
      </dgm:prSet>
      <dgm:spPr/>
    </dgm:pt>
    <dgm:pt modelId="{9C1D66E5-3A9E-4847-8F88-FAC69FF52F7C}" type="pres">
      <dgm:prSet presAssocID="{60A06AEC-0963-46B8-A8C4-9B0EC6FC82F8}" presName="compNode" presStyleCnt="0"/>
      <dgm:spPr/>
    </dgm:pt>
    <dgm:pt modelId="{25A5C763-B6A2-456D-8841-99B8517725D3}" type="pres">
      <dgm:prSet presAssocID="{60A06AEC-0963-46B8-A8C4-9B0EC6FC82F8}" presName="iconBgRect" presStyleLbl="bgShp" presStyleIdx="0" presStyleCnt="8"/>
      <dgm:spPr/>
    </dgm:pt>
    <dgm:pt modelId="{4D0689C7-49F2-4E21-9CA9-B2EB61C61D58}" type="pres">
      <dgm:prSet presAssocID="{60A06AEC-0963-46B8-A8C4-9B0EC6FC82F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C5C9374B-8F82-4529-B63C-4BB889F89B13}" type="pres">
      <dgm:prSet presAssocID="{60A06AEC-0963-46B8-A8C4-9B0EC6FC82F8}" presName="spaceRect" presStyleCnt="0"/>
      <dgm:spPr/>
    </dgm:pt>
    <dgm:pt modelId="{A6ADB83C-C85B-4542-A599-5C522E9E9EC1}" type="pres">
      <dgm:prSet presAssocID="{60A06AEC-0963-46B8-A8C4-9B0EC6FC82F8}" presName="textRect" presStyleLbl="revTx" presStyleIdx="0" presStyleCnt="8">
        <dgm:presLayoutVars>
          <dgm:chMax val="1"/>
          <dgm:chPref val="1"/>
        </dgm:presLayoutVars>
      </dgm:prSet>
      <dgm:spPr/>
    </dgm:pt>
    <dgm:pt modelId="{5A6EBC92-CA07-4986-A259-50E212DF5B3C}" type="pres">
      <dgm:prSet presAssocID="{E6F76BFE-DD5C-4AD2-BB3C-79DA55797CE1}" presName="sibTrans" presStyleCnt="0"/>
      <dgm:spPr/>
    </dgm:pt>
    <dgm:pt modelId="{1919149D-63B0-4ABE-AF5A-F0F96CB3CCB8}" type="pres">
      <dgm:prSet presAssocID="{110CAD28-62E0-4526-8B71-22A56E3027E0}" presName="compNode" presStyleCnt="0"/>
      <dgm:spPr/>
    </dgm:pt>
    <dgm:pt modelId="{9FCA5529-443E-4236-B6B3-8C62102D4266}" type="pres">
      <dgm:prSet presAssocID="{110CAD28-62E0-4526-8B71-22A56E3027E0}" presName="iconBgRect" presStyleLbl="bgShp" presStyleIdx="1" presStyleCnt="8"/>
      <dgm:spPr/>
    </dgm:pt>
    <dgm:pt modelId="{53EDA596-918D-4ED2-AD4C-18568E2C02ED}" type="pres">
      <dgm:prSet presAssocID="{110CAD28-62E0-4526-8B71-22A56E3027E0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501CF67-F54F-4FC6-8EE4-E238F8333D3A}" type="pres">
      <dgm:prSet presAssocID="{110CAD28-62E0-4526-8B71-22A56E3027E0}" presName="spaceRect" presStyleCnt="0"/>
      <dgm:spPr/>
    </dgm:pt>
    <dgm:pt modelId="{E05CD690-3975-4751-B3FA-E2D9E0529F2A}" type="pres">
      <dgm:prSet presAssocID="{110CAD28-62E0-4526-8B71-22A56E3027E0}" presName="textRect" presStyleLbl="revTx" presStyleIdx="1" presStyleCnt="8">
        <dgm:presLayoutVars>
          <dgm:chMax val="1"/>
          <dgm:chPref val="1"/>
        </dgm:presLayoutVars>
      </dgm:prSet>
      <dgm:spPr/>
    </dgm:pt>
    <dgm:pt modelId="{796955E0-26BD-4651-BC65-DA44511EABCD}" type="pres">
      <dgm:prSet presAssocID="{1B0EB156-E646-464C-8EE4-CDC828FF833C}" presName="sibTrans" presStyleCnt="0"/>
      <dgm:spPr/>
    </dgm:pt>
    <dgm:pt modelId="{A33537FA-AB71-4448-B8A2-5CFCB03F8CAE}" type="pres">
      <dgm:prSet presAssocID="{6054D344-F5CC-4CB4-BC6A-48C313C15BBE}" presName="compNode" presStyleCnt="0"/>
      <dgm:spPr/>
    </dgm:pt>
    <dgm:pt modelId="{449E6F3E-C598-426F-91AC-DB2F22C75DF0}" type="pres">
      <dgm:prSet presAssocID="{6054D344-F5CC-4CB4-BC6A-48C313C15BBE}" presName="iconBgRect" presStyleLbl="bgShp" presStyleIdx="2" presStyleCnt="8"/>
      <dgm:spPr/>
    </dgm:pt>
    <dgm:pt modelId="{0282FE48-2661-45B7-91F9-1E06DF0B414A}" type="pres">
      <dgm:prSet presAssocID="{6054D344-F5CC-4CB4-BC6A-48C313C15BB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410ADFE-94E6-416E-8CB3-AB6BBE1F185C}" type="pres">
      <dgm:prSet presAssocID="{6054D344-F5CC-4CB4-BC6A-48C313C15BBE}" presName="spaceRect" presStyleCnt="0"/>
      <dgm:spPr/>
    </dgm:pt>
    <dgm:pt modelId="{FD6763AC-32A2-49DC-AFA3-C26F2AE2EDF6}" type="pres">
      <dgm:prSet presAssocID="{6054D344-F5CC-4CB4-BC6A-48C313C15BBE}" presName="textRect" presStyleLbl="revTx" presStyleIdx="2" presStyleCnt="8">
        <dgm:presLayoutVars>
          <dgm:chMax val="1"/>
          <dgm:chPref val="1"/>
        </dgm:presLayoutVars>
      </dgm:prSet>
      <dgm:spPr/>
    </dgm:pt>
    <dgm:pt modelId="{B175F3C2-6E02-415D-B43F-FB275EA1021F}" type="pres">
      <dgm:prSet presAssocID="{C4A78DC1-039A-4C08-941C-B8664FDF95E8}" presName="sibTrans" presStyleCnt="0"/>
      <dgm:spPr/>
    </dgm:pt>
    <dgm:pt modelId="{E1BEBA53-BA95-467C-867C-A5648E4D31F7}" type="pres">
      <dgm:prSet presAssocID="{F90653DB-57C7-4EA8-9E90-A3EDBB69D600}" presName="compNode" presStyleCnt="0"/>
      <dgm:spPr/>
    </dgm:pt>
    <dgm:pt modelId="{0978AF44-DA85-4C43-AF85-9B77B8473965}" type="pres">
      <dgm:prSet presAssocID="{F90653DB-57C7-4EA8-9E90-A3EDBB69D600}" presName="iconBgRect" presStyleLbl="bgShp" presStyleIdx="3" presStyleCnt="8"/>
      <dgm:spPr/>
    </dgm:pt>
    <dgm:pt modelId="{519F53FB-B3BE-4A48-8A67-CFF2C86FBD8B}" type="pres">
      <dgm:prSet presAssocID="{F90653DB-57C7-4EA8-9E90-A3EDBB69D60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127E021-82ED-402F-8241-DEEA884FB4E0}" type="pres">
      <dgm:prSet presAssocID="{F90653DB-57C7-4EA8-9E90-A3EDBB69D600}" presName="spaceRect" presStyleCnt="0"/>
      <dgm:spPr/>
    </dgm:pt>
    <dgm:pt modelId="{459A596F-6404-4D10-B4AD-DE2BD220F223}" type="pres">
      <dgm:prSet presAssocID="{F90653DB-57C7-4EA8-9E90-A3EDBB69D600}" presName="textRect" presStyleLbl="revTx" presStyleIdx="3" presStyleCnt="8">
        <dgm:presLayoutVars>
          <dgm:chMax val="1"/>
          <dgm:chPref val="1"/>
        </dgm:presLayoutVars>
      </dgm:prSet>
      <dgm:spPr/>
    </dgm:pt>
    <dgm:pt modelId="{E5E309B0-00A2-4370-BE8C-1D99A988D970}" type="pres">
      <dgm:prSet presAssocID="{CBF987FF-7996-4FC3-A737-F009C78AF091}" presName="sibTrans" presStyleCnt="0"/>
      <dgm:spPr/>
    </dgm:pt>
    <dgm:pt modelId="{FF1C8B55-8590-44D8-BF71-5E83B56BBD6D}" type="pres">
      <dgm:prSet presAssocID="{13A96E73-2842-4E20-886E-CAA451A4EF3E}" presName="compNode" presStyleCnt="0"/>
      <dgm:spPr/>
    </dgm:pt>
    <dgm:pt modelId="{B7947725-386B-4EC0-B689-2B2A2C8C9295}" type="pres">
      <dgm:prSet presAssocID="{13A96E73-2842-4E20-886E-CAA451A4EF3E}" presName="iconBgRect" presStyleLbl="bgShp" presStyleIdx="4" presStyleCnt="8"/>
      <dgm:spPr/>
    </dgm:pt>
    <dgm:pt modelId="{9B60FADE-6ECC-4EDD-A55C-6A559178BDAC}" type="pres">
      <dgm:prSet presAssocID="{13A96E73-2842-4E20-886E-CAA451A4EF3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77F900BC-67DF-4914-BEE1-51894E67A6BD}" type="pres">
      <dgm:prSet presAssocID="{13A96E73-2842-4E20-886E-CAA451A4EF3E}" presName="spaceRect" presStyleCnt="0"/>
      <dgm:spPr/>
    </dgm:pt>
    <dgm:pt modelId="{C9D2D24A-E5CB-405A-8DD7-056B4415C91B}" type="pres">
      <dgm:prSet presAssocID="{13A96E73-2842-4E20-886E-CAA451A4EF3E}" presName="textRect" presStyleLbl="revTx" presStyleIdx="4" presStyleCnt="8">
        <dgm:presLayoutVars>
          <dgm:chMax val="1"/>
          <dgm:chPref val="1"/>
        </dgm:presLayoutVars>
      </dgm:prSet>
      <dgm:spPr/>
    </dgm:pt>
    <dgm:pt modelId="{C8DDECC7-3006-447A-9288-3BECF5A3CF10}" type="pres">
      <dgm:prSet presAssocID="{7E23D8EE-F68B-4B99-8E03-19F0F849F8A9}" presName="sibTrans" presStyleCnt="0"/>
      <dgm:spPr/>
    </dgm:pt>
    <dgm:pt modelId="{C91A4693-D950-477D-8318-186854A494CE}" type="pres">
      <dgm:prSet presAssocID="{21A8D5EF-6511-4836-BD96-7E676BBF447A}" presName="compNode" presStyleCnt="0"/>
      <dgm:spPr/>
    </dgm:pt>
    <dgm:pt modelId="{D85A676B-CB96-4C82-B485-1C2403BE6797}" type="pres">
      <dgm:prSet presAssocID="{21A8D5EF-6511-4836-BD96-7E676BBF447A}" presName="iconBgRect" presStyleLbl="bgShp" presStyleIdx="5" presStyleCnt="8"/>
      <dgm:spPr/>
    </dgm:pt>
    <dgm:pt modelId="{55FC84C4-B7A8-4862-BE15-9572B8A921E1}" type="pres">
      <dgm:prSet presAssocID="{21A8D5EF-6511-4836-BD96-7E676BBF447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8683951-A48C-4453-9F2D-773199B0CBBC}" type="pres">
      <dgm:prSet presAssocID="{21A8D5EF-6511-4836-BD96-7E676BBF447A}" presName="spaceRect" presStyleCnt="0"/>
      <dgm:spPr/>
    </dgm:pt>
    <dgm:pt modelId="{5A760CEB-0446-4F25-98B3-3CF71D71433D}" type="pres">
      <dgm:prSet presAssocID="{21A8D5EF-6511-4836-BD96-7E676BBF447A}" presName="textRect" presStyleLbl="revTx" presStyleIdx="5" presStyleCnt="8">
        <dgm:presLayoutVars>
          <dgm:chMax val="1"/>
          <dgm:chPref val="1"/>
        </dgm:presLayoutVars>
      </dgm:prSet>
      <dgm:spPr/>
    </dgm:pt>
    <dgm:pt modelId="{F27267FC-CA60-4C23-A394-3BF386E87AC9}" type="pres">
      <dgm:prSet presAssocID="{A23D8E58-8AE8-4CB8-95A0-54DCBFD1F2B7}" presName="sibTrans" presStyleCnt="0"/>
      <dgm:spPr/>
    </dgm:pt>
    <dgm:pt modelId="{1197704B-9D54-4495-86AC-71DFCDA60426}" type="pres">
      <dgm:prSet presAssocID="{50C68C07-AB77-4D2A-848F-3555B344CCD0}" presName="compNode" presStyleCnt="0"/>
      <dgm:spPr/>
    </dgm:pt>
    <dgm:pt modelId="{5AB94D66-4457-4942-B6AA-7A49CFBCA68B}" type="pres">
      <dgm:prSet presAssocID="{50C68C07-AB77-4D2A-848F-3555B344CCD0}" presName="iconBgRect" presStyleLbl="bgShp" presStyleIdx="6" presStyleCnt="8"/>
      <dgm:spPr/>
    </dgm:pt>
    <dgm:pt modelId="{E5387114-D632-4EBD-AD48-668E4F1AC541}" type="pres">
      <dgm:prSet presAssocID="{50C68C07-AB77-4D2A-848F-3555B344CCD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EC904402-5B86-41D6-B62B-AEB90FE89BD9}" type="pres">
      <dgm:prSet presAssocID="{50C68C07-AB77-4D2A-848F-3555B344CCD0}" presName="spaceRect" presStyleCnt="0"/>
      <dgm:spPr/>
    </dgm:pt>
    <dgm:pt modelId="{D65AF8F8-F277-473A-B0F5-F4C068326C41}" type="pres">
      <dgm:prSet presAssocID="{50C68C07-AB77-4D2A-848F-3555B344CCD0}" presName="textRect" presStyleLbl="revTx" presStyleIdx="6" presStyleCnt="8">
        <dgm:presLayoutVars>
          <dgm:chMax val="1"/>
          <dgm:chPref val="1"/>
        </dgm:presLayoutVars>
      </dgm:prSet>
      <dgm:spPr/>
    </dgm:pt>
    <dgm:pt modelId="{FA074DDF-3FE3-48AF-AF46-5467841DAE48}" type="pres">
      <dgm:prSet presAssocID="{E6F0F253-E39E-4F71-A88E-57100EC8B41B}" presName="sibTrans" presStyleCnt="0"/>
      <dgm:spPr/>
    </dgm:pt>
    <dgm:pt modelId="{50EC8A41-4CAD-4039-9CB2-D7AD69869CAC}" type="pres">
      <dgm:prSet presAssocID="{484A8F2B-A150-4A39-9C4D-EF013AB80A24}" presName="compNode" presStyleCnt="0"/>
      <dgm:spPr/>
    </dgm:pt>
    <dgm:pt modelId="{1DBE9D36-E57A-4EB2-A8E6-07BA852C16C0}" type="pres">
      <dgm:prSet presAssocID="{484A8F2B-A150-4A39-9C4D-EF013AB80A24}" presName="iconBgRect" presStyleLbl="bgShp" presStyleIdx="7" presStyleCnt="8"/>
      <dgm:spPr/>
    </dgm:pt>
    <dgm:pt modelId="{31140125-CA48-4352-8A8D-6AC2E79FBD26}" type="pres">
      <dgm:prSet presAssocID="{484A8F2B-A150-4A39-9C4D-EF013AB80A2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A3332E1-223C-42C0-8DF0-F58AC637D741}" type="pres">
      <dgm:prSet presAssocID="{484A8F2B-A150-4A39-9C4D-EF013AB80A24}" presName="spaceRect" presStyleCnt="0"/>
      <dgm:spPr/>
    </dgm:pt>
    <dgm:pt modelId="{8AE32D1F-F54D-4764-856A-19064CBE1D5A}" type="pres">
      <dgm:prSet presAssocID="{484A8F2B-A150-4A39-9C4D-EF013AB80A2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017D0909-21D6-43CB-B919-874352599AE9}" type="presOf" srcId="{484A8F2B-A150-4A39-9C4D-EF013AB80A24}" destId="{8AE32D1F-F54D-4764-856A-19064CBE1D5A}" srcOrd="0" destOrd="0" presId="urn:microsoft.com/office/officeart/2018/5/layout/IconCircleLabelList"/>
    <dgm:cxn modelId="{BC06641E-9BC3-4420-B799-0854E2C1A6C3}" type="presOf" srcId="{13A96E73-2842-4E20-886E-CAA451A4EF3E}" destId="{C9D2D24A-E5CB-405A-8DD7-056B4415C91B}" srcOrd="0" destOrd="0" presId="urn:microsoft.com/office/officeart/2018/5/layout/IconCircleLabelList"/>
    <dgm:cxn modelId="{FB472D62-2560-46CB-9CC4-21412280D001}" srcId="{630C17EB-80A7-46C9-9C07-10178A3C74DA}" destId="{484A8F2B-A150-4A39-9C4D-EF013AB80A24}" srcOrd="7" destOrd="0" parTransId="{2A11883B-BDD5-447B-8274-678B4457C78E}" sibTransId="{8B217C05-F3FF-4C3B-91EA-879F4FCF8FEF}"/>
    <dgm:cxn modelId="{020BE879-F9A0-4FC3-9AFF-1D8B08150AC1}" srcId="{630C17EB-80A7-46C9-9C07-10178A3C74DA}" destId="{110CAD28-62E0-4526-8B71-22A56E3027E0}" srcOrd="1" destOrd="0" parTransId="{534E2F1B-EF11-4CC4-A9C8-3D411CCF087D}" sibTransId="{1B0EB156-E646-464C-8EE4-CDC828FF833C}"/>
    <dgm:cxn modelId="{7E1DC77C-E860-484C-B52C-9935C07FEDAB}" srcId="{630C17EB-80A7-46C9-9C07-10178A3C74DA}" destId="{F90653DB-57C7-4EA8-9E90-A3EDBB69D600}" srcOrd="3" destOrd="0" parTransId="{D30E6F73-40C7-4D9C-A6E6-C0F071DB4D62}" sibTransId="{CBF987FF-7996-4FC3-A737-F009C78AF091}"/>
    <dgm:cxn modelId="{F6CC8A85-07C2-4FB3-B48B-5D904F27D59B}" type="presOf" srcId="{630C17EB-80A7-46C9-9C07-10178A3C74DA}" destId="{8AB96B30-0DAB-4C9E-92F6-36A22F1636E9}" srcOrd="0" destOrd="0" presId="urn:microsoft.com/office/officeart/2018/5/layout/IconCircleLabelList"/>
    <dgm:cxn modelId="{DA286887-294E-4EA4-AA03-3A55E7975EEC}" type="presOf" srcId="{60A06AEC-0963-46B8-A8C4-9B0EC6FC82F8}" destId="{A6ADB83C-C85B-4542-A599-5C522E9E9EC1}" srcOrd="0" destOrd="0" presId="urn:microsoft.com/office/officeart/2018/5/layout/IconCircleLabelList"/>
    <dgm:cxn modelId="{AAC839A5-63DA-41E4-9669-538E0777F69E}" srcId="{630C17EB-80A7-46C9-9C07-10178A3C74DA}" destId="{50C68C07-AB77-4D2A-848F-3555B344CCD0}" srcOrd="6" destOrd="0" parTransId="{B2BAB890-D1E7-4785-BEAA-AD954296D95A}" sibTransId="{E6F0F253-E39E-4F71-A88E-57100EC8B41B}"/>
    <dgm:cxn modelId="{80DE19AB-B146-476A-ACD7-3EE885F92D9D}" srcId="{630C17EB-80A7-46C9-9C07-10178A3C74DA}" destId="{21A8D5EF-6511-4836-BD96-7E676BBF447A}" srcOrd="5" destOrd="0" parTransId="{4948035B-A21E-4B47-B101-A8D23A4A12C6}" sibTransId="{A23D8E58-8AE8-4CB8-95A0-54DCBFD1F2B7}"/>
    <dgm:cxn modelId="{F2EBFFAD-C5AD-4571-8600-BC7CE0277D89}" type="presOf" srcId="{110CAD28-62E0-4526-8B71-22A56E3027E0}" destId="{E05CD690-3975-4751-B3FA-E2D9E0529F2A}" srcOrd="0" destOrd="0" presId="urn:microsoft.com/office/officeart/2018/5/layout/IconCircleLabelList"/>
    <dgm:cxn modelId="{12C9E5B2-E745-4A87-84EE-3D82E28BA09F}" type="presOf" srcId="{F90653DB-57C7-4EA8-9E90-A3EDBB69D600}" destId="{459A596F-6404-4D10-B4AD-DE2BD220F223}" srcOrd="0" destOrd="0" presId="urn:microsoft.com/office/officeart/2018/5/layout/IconCircleLabelList"/>
    <dgm:cxn modelId="{147ED2BA-818F-41C2-8495-B8CD5FBBF2A9}" type="presOf" srcId="{6054D344-F5CC-4CB4-BC6A-48C313C15BBE}" destId="{FD6763AC-32A2-49DC-AFA3-C26F2AE2EDF6}" srcOrd="0" destOrd="0" presId="urn:microsoft.com/office/officeart/2018/5/layout/IconCircleLabelList"/>
    <dgm:cxn modelId="{93FF3BD3-E86B-4B09-9B69-DEC185EDF7FC}" srcId="{630C17EB-80A7-46C9-9C07-10178A3C74DA}" destId="{13A96E73-2842-4E20-886E-CAA451A4EF3E}" srcOrd="4" destOrd="0" parTransId="{9C98220B-DDDE-491E-A5E4-F22301445B0A}" sibTransId="{7E23D8EE-F68B-4B99-8E03-19F0F849F8A9}"/>
    <dgm:cxn modelId="{35AE84DE-9439-4608-9D2F-4436A227CB47}" srcId="{630C17EB-80A7-46C9-9C07-10178A3C74DA}" destId="{60A06AEC-0963-46B8-A8C4-9B0EC6FC82F8}" srcOrd="0" destOrd="0" parTransId="{18B60E59-5412-491E-812D-F591B502C03B}" sibTransId="{E6F76BFE-DD5C-4AD2-BB3C-79DA55797CE1}"/>
    <dgm:cxn modelId="{FF69B5E7-E392-453E-8FE7-218D52333CA9}" type="presOf" srcId="{21A8D5EF-6511-4836-BD96-7E676BBF447A}" destId="{5A760CEB-0446-4F25-98B3-3CF71D71433D}" srcOrd="0" destOrd="0" presId="urn:microsoft.com/office/officeart/2018/5/layout/IconCircleLabelList"/>
    <dgm:cxn modelId="{CCE25AFC-AE47-426F-8FBC-2ED13C08D0D1}" srcId="{630C17EB-80A7-46C9-9C07-10178A3C74DA}" destId="{6054D344-F5CC-4CB4-BC6A-48C313C15BBE}" srcOrd="2" destOrd="0" parTransId="{C1E2B0BC-5CBC-4CE8-9CEB-D18552C2E0B3}" sibTransId="{C4A78DC1-039A-4C08-941C-B8664FDF95E8}"/>
    <dgm:cxn modelId="{8EB7C0FF-AD0C-4E20-98AB-C95898812866}" type="presOf" srcId="{50C68C07-AB77-4D2A-848F-3555B344CCD0}" destId="{D65AF8F8-F277-473A-B0F5-F4C068326C41}" srcOrd="0" destOrd="0" presId="urn:microsoft.com/office/officeart/2018/5/layout/IconCircleLabelList"/>
    <dgm:cxn modelId="{AA5F9141-D1C2-4150-A384-6AFC226CFA68}" type="presParOf" srcId="{8AB96B30-0DAB-4C9E-92F6-36A22F1636E9}" destId="{9C1D66E5-3A9E-4847-8F88-FAC69FF52F7C}" srcOrd="0" destOrd="0" presId="urn:microsoft.com/office/officeart/2018/5/layout/IconCircleLabelList"/>
    <dgm:cxn modelId="{5E9A7C2F-8CEC-419A-87E4-4B214093E6F0}" type="presParOf" srcId="{9C1D66E5-3A9E-4847-8F88-FAC69FF52F7C}" destId="{25A5C763-B6A2-456D-8841-99B8517725D3}" srcOrd="0" destOrd="0" presId="urn:microsoft.com/office/officeart/2018/5/layout/IconCircleLabelList"/>
    <dgm:cxn modelId="{F1048F51-D756-4569-8F83-32C704A25538}" type="presParOf" srcId="{9C1D66E5-3A9E-4847-8F88-FAC69FF52F7C}" destId="{4D0689C7-49F2-4E21-9CA9-B2EB61C61D58}" srcOrd="1" destOrd="0" presId="urn:microsoft.com/office/officeart/2018/5/layout/IconCircleLabelList"/>
    <dgm:cxn modelId="{6C980022-E900-4DDA-B64E-59CBAD98EE74}" type="presParOf" srcId="{9C1D66E5-3A9E-4847-8F88-FAC69FF52F7C}" destId="{C5C9374B-8F82-4529-B63C-4BB889F89B13}" srcOrd="2" destOrd="0" presId="urn:microsoft.com/office/officeart/2018/5/layout/IconCircleLabelList"/>
    <dgm:cxn modelId="{5D8C6449-C12A-457F-84F4-A2333F3EF9A6}" type="presParOf" srcId="{9C1D66E5-3A9E-4847-8F88-FAC69FF52F7C}" destId="{A6ADB83C-C85B-4542-A599-5C522E9E9EC1}" srcOrd="3" destOrd="0" presId="urn:microsoft.com/office/officeart/2018/5/layout/IconCircleLabelList"/>
    <dgm:cxn modelId="{2632E03D-D7FF-4996-A6F5-8BF0EF95955D}" type="presParOf" srcId="{8AB96B30-0DAB-4C9E-92F6-36A22F1636E9}" destId="{5A6EBC92-CA07-4986-A259-50E212DF5B3C}" srcOrd="1" destOrd="0" presId="urn:microsoft.com/office/officeart/2018/5/layout/IconCircleLabelList"/>
    <dgm:cxn modelId="{98B34AED-642E-4BDB-8108-9B2BD1B2424F}" type="presParOf" srcId="{8AB96B30-0DAB-4C9E-92F6-36A22F1636E9}" destId="{1919149D-63B0-4ABE-AF5A-F0F96CB3CCB8}" srcOrd="2" destOrd="0" presId="urn:microsoft.com/office/officeart/2018/5/layout/IconCircleLabelList"/>
    <dgm:cxn modelId="{1A2571A7-A929-4045-8F68-81D2EA80D4F2}" type="presParOf" srcId="{1919149D-63B0-4ABE-AF5A-F0F96CB3CCB8}" destId="{9FCA5529-443E-4236-B6B3-8C62102D4266}" srcOrd="0" destOrd="0" presId="urn:microsoft.com/office/officeart/2018/5/layout/IconCircleLabelList"/>
    <dgm:cxn modelId="{8924BD9F-C55B-45F6-9183-3C3F6923FF73}" type="presParOf" srcId="{1919149D-63B0-4ABE-AF5A-F0F96CB3CCB8}" destId="{53EDA596-918D-4ED2-AD4C-18568E2C02ED}" srcOrd="1" destOrd="0" presId="urn:microsoft.com/office/officeart/2018/5/layout/IconCircleLabelList"/>
    <dgm:cxn modelId="{D5980FC9-83ED-47C3-B721-08F5BD8A4FA2}" type="presParOf" srcId="{1919149D-63B0-4ABE-AF5A-F0F96CB3CCB8}" destId="{8501CF67-F54F-4FC6-8EE4-E238F8333D3A}" srcOrd="2" destOrd="0" presId="urn:microsoft.com/office/officeart/2018/5/layout/IconCircleLabelList"/>
    <dgm:cxn modelId="{454A86F9-DF21-4E8A-8C52-83C26AAA14CC}" type="presParOf" srcId="{1919149D-63B0-4ABE-AF5A-F0F96CB3CCB8}" destId="{E05CD690-3975-4751-B3FA-E2D9E0529F2A}" srcOrd="3" destOrd="0" presId="urn:microsoft.com/office/officeart/2018/5/layout/IconCircleLabelList"/>
    <dgm:cxn modelId="{CBBA3AC4-2281-4EB5-982E-95FF53944C37}" type="presParOf" srcId="{8AB96B30-0DAB-4C9E-92F6-36A22F1636E9}" destId="{796955E0-26BD-4651-BC65-DA44511EABCD}" srcOrd="3" destOrd="0" presId="urn:microsoft.com/office/officeart/2018/5/layout/IconCircleLabelList"/>
    <dgm:cxn modelId="{036B2829-3FCB-4407-AB3D-28B59C664354}" type="presParOf" srcId="{8AB96B30-0DAB-4C9E-92F6-36A22F1636E9}" destId="{A33537FA-AB71-4448-B8A2-5CFCB03F8CAE}" srcOrd="4" destOrd="0" presId="urn:microsoft.com/office/officeart/2018/5/layout/IconCircleLabelList"/>
    <dgm:cxn modelId="{017FA0D5-EEA2-44DF-891A-B5AEB8C7E0C1}" type="presParOf" srcId="{A33537FA-AB71-4448-B8A2-5CFCB03F8CAE}" destId="{449E6F3E-C598-426F-91AC-DB2F22C75DF0}" srcOrd="0" destOrd="0" presId="urn:microsoft.com/office/officeart/2018/5/layout/IconCircleLabelList"/>
    <dgm:cxn modelId="{A305AC09-C6E3-4DF9-B1D3-F3FC37004F02}" type="presParOf" srcId="{A33537FA-AB71-4448-B8A2-5CFCB03F8CAE}" destId="{0282FE48-2661-45B7-91F9-1E06DF0B414A}" srcOrd="1" destOrd="0" presId="urn:microsoft.com/office/officeart/2018/5/layout/IconCircleLabelList"/>
    <dgm:cxn modelId="{63B9E665-A33E-4C79-BA88-DBF36B8A478E}" type="presParOf" srcId="{A33537FA-AB71-4448-B8A2-5CFCB03F8CAE}" destId="{B410ADFE-94E6-416E-8CB3-AB6BBE1F185C}" srcOrd="2" destOrd="0" presId="urn:microsoft.com/office/officeart/2018/5/layout/IconCircleLabelList"/>
    <dgm:cxn modelId="{8CF0AFC8-D363-417C-8C23-54004AD7DCD1}" type="presParOf" srcId="{A33537FA-AB71-4448-B8A2-5CFCB03F8CAE}" destId="{FD6763AC-32A2-49DC-AFA3-C26F2AE2EDF6}" srcOrd="3" destOrd="0" presId="urn:microsoft.com/office/officeart/2018/5/layout/IconCircleLabelList"/>
    <dgm:cxn modelId="{DF211007-A2FC-46C8-A826-A1867669AE9F}" type="presParOf" srcId="{8AB96B30-0DAB-4C9E-92F6-36A22F1636E9}" destId="{B175F3C2-6E02-415D-B43F-FB275EA1021F}" srcOrd="5" destOrd="0" presId="urn:microsoft.com/office/officeart/2018/5/layout/IconCircleLabelList"/>
    <dgm:cxn modelId="{4D588DB8-0B7B-4327-B8BA-F0D675D78A57}" type="presParOf" srcId="{8AB96B30-0DAB-4C9E-92F6-36A22F1636E9}" destId="{E1BEBA53-BA95-467C-867C-A5648E4D31F7}" srcOrd="6" destOrd="0" presId="urn:microsoft.com/office/officeart/2018/5/layout/IconCircleLabelList"/>
    <dgm:cxn modelId="{496084C1-8010-4096-B9A4-41F8D1C1D68C}" type="presParOf" srcId="{E1BEBA53-BA95-467C-867C-A5648E4D31F7}" destId="{0978AF44-DA85-4C43-AF85-9B77B8473965}" srcOrd="0" destOrd="0" presId="urn:microsoft.com/office/officeart/2018/5/layout/IconCircleLabelList"/>
    <dgm:cxn modelId="{2D9A6B9F-D57A-4E23-90AE-77C5F6DE4AD5}" type="presParOf" srcId="{E1BEBA53-BA95-467C-867C-A5648E4D31F7}" destId="{519F53FB-B3BE-4A48-8A67-CFF2C86FBD8B}" srcOrd="1" destOrd="0" presId="urn:microsoft.com/office/officeart/2018/5/layout/IconCircleLabelList"/>
    <dgm:cxn modelId="{2BC5160D-3490-46A1-BE61-A22874D90E03}" type="presParOf" srcId="{E1BEBA53-BA95-467C-867C-A5648E4D31F7}" destId="{7127E021-82ED-402F-8241-DEEA884FB4E0}" srcOrd="2" destOrd="0" presId="urn:microsoft.com/office/officeart/2018/5/layout/IconCircleLabelList"/>
    <dgm:cxn modelId="{85D0BBA7-544F-4BB6-9CAC-A1620D859B5D}" type="presParOf" srcId="{E1BEBA53-BA95-467C-867C-A5648E4D31F7}" destId="{459A596F-6404-4D10-B4AD-DE2BD220F223}" srcOrd="3" destOrd="0" presId="urn:microsoft.com/office/officeart/2018/5/layout/IconCircleLabelList"/>
    <dgm:cxn modelId="{826559CE-8F96-4663-B3DA-425FEB29D94E}" type="presParOf" srcId="{8AB96B30-0DAB-4C9E-92F6-36A22F1636E9}" destId="{E5E309B0-00A2-4370-BE8C-1D99A988D970}" srcOrd="7" destOrd="0" presId="urn:microsoft.com/office/officeart/2018/5/layout/IconCircleLabelList"/>
    <dgm:cxn modelId="{1D78A1E0-FF28-47FA-B3D4-707CD6CFD1FA}" type="presParOf" srcId="{8AB96B30-0DAB-4C9E-92F6-36A22F1636E9}" destId="{FF1C8B55-8590-44D8-BF71-5E83B56BBD6D}" srcOrd="8" destOrd="0" presId="urn:microsoft.com/office/officeart/2018/5/layout/IconCircleLabelList"/>
    <dgm:cxn modelId="{18BA056B-7C8C-4988-9F94-65AD0C8EF32B}" type="presParOf" srcId="{FF1C8B55-8590-44D8-BF71-5E83B56BBD6D}" destId="{B7947725-386B-4EC0-B689-2B2A2C8C9295}" srcOrd="0" destOrd="0" presId="urn:microsoft.com/office/officeart/2018/5/layout/IconCircleLabelList"/>
    <dgm:cxn modelId="{716946D2-C65B-46FE-B9A0-320AC53C141B}" type="presParOf" srcId="{FF1C8B55-8590-44D8-BF71-5E83B56BBD6D}" destId="{9B60FADE-6ECC-4EDD-A55C-6A559178BDAC}" srcOrd="1" destOrd="0" presId="urn:microsoft.com/office/officeart/2018/5/layout/IconCircleLabelList"/>
    <dgm:cxn modelId="{2BA4DD6B-0DCB-45A6-B078-7BB924AB7262}" type="presParOf" srcId="{FF1C8B55-8590-44D8-BF71-5E83B56BBD6D}" destId="{77F900BC-67DF-4914-BEE1-51894E67A6BD}" srcOrd="2" destOrd="0" presId="urn:microsoft.com/office/officeart/2018/5/layout/IconCircleLabelList"/>
    <dgm:cxn modelId="{14DD484C-F0E7-4443-829E-08A124709756}" type="presParOf" srcId="{FF1C8B55-8590-44D8-BF71-5E83B56BBD6D}" destId="{C9D2D24A-E5CB-405A-8DD7-056B4415C91B}" srcOrd="3" destOrd="0" presId="urn:microsoft.com/office/officeart/2018/5/layout/IconCircleLabelList"/>
    <dgm:cxn modelId="{DB9E52B3-86B6-4687-9DA9-223C35191F2E}" type="presParOf" srcId="{8AB96B30-0DAB-4C9E-92F6-36A22F1636E9}" destId="{C8DDECC7-3006-447A-9288-3BECF5A3CF10}" srcOrd="9" destOrd="0" presId="urn:microsoft.com/office/officeart/2018/5/layout/IconCircleLabelList"/>
    <dgm:cxn modelId="{D75A5F5F-4000-4ADD-B925-FA3C84F3B978}" type="presParOf" srcId="{8AB96B30-0DAB-4C9E-92F6-36A22F1636E9}" destId="{C91A4693-D950-477D-8318-186854A494CE}" srcOrd="10" destOrd="0" presId="urn:microsoft.com/office/officeart/2018/5/layout/IconCircleLabelList"/>
    <dgm:cxn modelId="{5EBE5BA7-81CE-4EAC-B7D0-139DF1ECF7CB}" type="presParOf" srcId="{C91A4693-D950-477D-8318-186854A494CE}" destId="{D85A676B-CB96-4C82-B485-1C2403BE6797}" srcOrd="0" destOrd="0" presId="urn:microsoft.com/office/officeart/2018/5/layout/IconCircleLabelList"/>
    <dgm:cxn modelId="{B162644B-2F65-42AD-BB34-BC88B0710BB5}" type="presParOf" srcId="{C91A4693-D950-477D-8318-186854A494CE}" destId="{55FC84C4-B7A8-4862-BE15-9572B8A921E1}" srcOrd="1" destOrd="0" presId="urn:microsoft.com/office/officeart/2018/5/layout/IconCircleLabelList"/>
    <dgm:cxn modelId="{A72911AC-FDDB-4298-AC9C-8DC0794B3719}" type="presParOf" srcId="{C91A4693-D950-477D-8318-186854A494CE}" destId="{78683951-A48C-4453-9F2D-773199B0CBBC}" srcOrd="2" destOrd="0" presId="urn:microsoft.com/office/officeart/2018/5/layout/IconCircleLabelList"/>
    <dgm:cxn modelId="{93523FA8-E2F0-4120-8377-FEF7907AB0CC}" type="presParOf" srcId="{C91A4693-D950-477D-8318-186854A494CE}" destId="{5A760CEB-0446-4F25-98B3-3CF71D71433D}" srcOrd="3" destOrd="0" presId="urn:microsoft.com/office/officeart/2018/5/layout/IconCircleLabelList"/>
    <dgm:cxn modelId="{D3F8E730-BB31-4669-B97F-7CD23907CEA4}" type="presParOf" srcId="{8AB96B30-0DAB-4C9E-92F6-36A22F1636E9}" destId="{F27267FC-CA60-4C23-A394-3BF386E87AC9}" srcOrd="11" destOrd="0" presId="urn:microsoft.com/office/officeart/2018/5/layout/IconCircleLabelList"/>
    <dgm:cxn modelId="{C3198717-D6B7-4738-BDEE-79DD90EECF23}" type="presParOf" srcId="{8AB96B30-0DAB-4C9E-92F6-36A22F1636E9}" destId="{1197704B-9D54-4495-86AC-71DFCDA60426}" srcOrd="12" destOrd="0" presId="urn:microsoft.com/office/officeart/2018/5/layout/IconCircleLabelList"/>
    <dgm:cxn modelId="{C2BB5A85-62F8-4BDD-97DD-2EE1032F26BB}" type="presParOf" srcId="{1197704B-9D54-4495-86AC-71DFCDA60426}" destId="{5AB94D66-4457-4942-B6AA-7A49CFBCA68B}" srcOrd="0" destOrd="0" presId="urn:microsoft.com/office/officeart/2018/5/layout/IconCircleLabelList"/>
    <dgm:cxn modelId="{9FA801FC-1C35-4516-988D-C0704D407E4C}" type="presParOf" srcId="{1197704B-9D54-4495-86AC-71DFCDA60426}" destId="{E5387114-D632-4EBD-AD48-668E4F1AC541}" srcOrd="1" destOrd="0" presId="urn:microsoft.com/office/officeart/2018/5/layout/IconCircleLabelList"/>
    <dgm:cxn modelId="{E340B0B8-23F2-41C4-86C7-AA2C37780D04}" type="presParOf" srcId="{1197704B-9D54-4495-86AC-71DFCDA60426}" destId="{EC904402-5B86-41D6-B62B-AEB90FE89BD9}" srcOrd="2" destOrd="0" presId="urn:microsoft.com/office/officeart/2018/5/layout/IconCircleLabelList"/>
    <dgm:cxn modelId="{742858E5-2FF7-41F9-9D5A-1ADCDBA411F9}" type="presParOf" srcId="{1197704B-9D54-4495-86AC-71DFCDA60426}" destId="{D65AF8F8-F277-473A-B0F5-F4C068326C41}" srcOrd="3" destOrd="0" presId="urn:microsoft.com/office/officeart/2018/5/layout/IconCircleLabelList"/>
    <dgm:cxn modelId="{FA82856E-172C-473D-A76A-A40310D17877}" type="presParOf" srcId="{8AB96B30-0DAB-4C9E-92F6-36A22F1636E9}" destId="{FA074DDF-3FE3-48AF-AF46-5467841DAE48}" srcOrd="13" destOrd="0" presId="urn:microsoft.com/office/officeart/2018/5/layout/IconCircleLabelList"/>
    <dgm:cxn modelId="{8BCC9C56-96F1-4430-9AB2-FFAC487B7771}" type="presParOf" srcId="{8AB96B30-0DAB-4C9E-92F6-36A22F1636E9}" destId="{50EC8A41-4CAD-4039-9CB2-D7AD69869CAC}" srcOrd="14" destOrd="0" presId="urn:microsoft.com/office/officeart/2018/5/layout/IconCircleLabelList"/>
    <dgm:cxn modelId="{48AA3056-34BF-4B80-8752-4D3C90E110B5}" type="presParOf" srcId="{50EC8A41-4CAD-4039-9CB2-D7AD69869CAC}" destId="{1DBE9D36-E57A-4EB2-A8E6-07BA852C16C0}" srcOrd="0" destOrd="0" presId="urn:microsoft.com/office/officeart/2018/5/layout/IconCircleLabelList"/>
    <dgm:cxn modelId="{627E0A25-6C2B-49CD-900D-1D8607CB6000}" type="presParOf" srcId="{50EC8A41-4CAD-4039-9CB2-D7AD69869CAC}" destId="{31140125-CA48-4352-8A8D-6AC2E79FBD26}" srcOrd="1" destOrd="0" presId="urn:microsoft.com/office/officeart/2018/5/layout/IconCircleLabelList"/>
    <dgm:cxn modelId="{40BA768C-5E98-4FDE-9D75-A9966DC85DE8}" type="presParOf" srcId="{50EC8A41-4CAD-4039-9CB2-D7AD69869CAC}" destId="{7A3332E1-223C-42C0-8DF0-F58AC637D741}" srcOrd="2" destOrd="0" presId="urn:microsoft.com/office/officeart/2018/5/layout/IconCircleLabelList"/>
    <dgm:cxn modelId="{B683D874-0E48-438E-823F-597BF8A7BF77}" type="presParOf" srcId="{50EC8A41-4CAD-4039-9CB2-D7AD69869CAC}" destId="{8AE32D1F-F54D-4764-856A-19064CBE1D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C0A5A-41F9-4AFA-A1FD-0D0DC22F6DA9}" type="doc">
      <dgm:prSet loTypeId="urn:microsoft.com/office/officeart/2005/8/layout/vProcess5" loCatId="process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8029DE-1F20-43D6-B8D9-73894FC32387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RFP’s, RFQ’s, and Bids are solicited electronically</a:t>
          </a:r>
        </a:p>
      </dgm:t>
    </dgm:pt>
    <dgm:pt modelId="{0AAD500B-A979-4CFF-BB4E-0C3D1A185586}" type="parTrans" cxnId="{1581D66D-A727-461C-A608-029D7628EB86}">
      <dgm:prSet/>
      <dgm:spPr/>
      <dgm:t>
        <a:bodyPr/>
        <a:lstStyle/>
        <a:p>
          <a:endParaRPr lang="en-US"/>
        </a:p>
      </dgm:t>
    </dgm:pt>
    <dgm:pt modelId="{96E89E50-5B16-4201-B052-70E866B92D5D}" type="sibTrans" cxnId="{1581D66D-A727-461C-A608-029D7628EB86}">
      <dgm:prSet/>
      <dgm:spPr/>
      <dgm:t>
        <a:bodyPr/>
        <a:lstStyle/>
        <a:p>
          <a:endParaRPr lang="en-US"/>
        </a:p>
      </dgm:t>
    </dgm:pt>
    <dgm:pt modelId="{0441CFAC-697D-4EE5-B685-4EA412180F0B}">
      <dgm:prSet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Suppliers can view and download solicitations from the site  </a:t>
          </a:r>
        </a:p>
      </dgm:t>
    </dgm:pt>
    <dgm:pt modelId="{EAD6E067-7004-4A7B-81DC-E02EC4871204}" type="parTrans" cxnId="{50194C9F-E622-4320-8686-69F1242CDD5C}">
      <dgm:prSet/>
      <dgm:spPr/>
      <dgm:t>
        <a:bodyPr/>
        <a:lstStyle/>
        <a:p>
          <a:endParaRPr lang="en-US"/>
        </a:p>
      </dgm:t>
    </dgm:pt>
    <dgm:pt modelId="{64A12944-805A-4A41-937F-3BD75F56CE6B}" type="sibTrans" cxnId="{50194C9F-E622-4320-8686-69F1242CDD5C}">
      <dgm:prSet/>
      <dgm:spPr/>
      <dgm:t>
        <a:bodyPr/>
        <a:lstStyle/>
        <a:p>
          <a:endParaRPr lang="en-US"/>
        </a:p>
      </dgm:t>
    </dgm:pt>
    <dgm:pt modelId="{9423877E-8124-4CD4-AE4A-D618DFE74A71}">
      <dgm:prSet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Proposal and Bid submittals uploaded electronically to Jaggaer Sourcing</a:t>
          </a:r>
        </a:p>
      </dgm:t>
    </dgm:pt>
    <dgm:pt modelId="{7ABF5918-DE45-4F09-9118-A33C0263A98A}" type="parTrans" cxnId="{5FA5D1AA-B74E-402B-9B6A-6F08E41FBF1A}">
      <dgm:prSet/>
      <dgm:spPr/>
      <dgm:t>
        <a:bodyPr/>
        <a:lstStyle/>
        <a:p>
          <a:endParaRPr lang="en-US"/>
        </a:p>
      </dgm:t>
    </dgm:pt>
    <dgm:pt modelId="{FB41FE91-7281-4D02-BD8A-FC86E5F38949}" type="sibTrans" cxnId="{5FA5D1AA-B74E-402B-9B6A-6F08E41FBF1A}">
      <dgm:prSet/>
      <dgm:spPr/>
      <dgm:t>
        <a:bodyPr/>
        <a:lstStyle/>
        <a:p>
          <a:endParaRPr lang="en-US"/>
        </a:p>
      </dgm:t>
    </dgm:pt>
    <dgm:pt modelId="{3B109637-CBFD-4790-8ACB-DA722E1329F7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Suppliers notified via site of any addendums and questions</a:t>
          </a:r>
        </a:p>
      </dgm:t>
    </dgm:pt>
    <dgm:pt modelId="{F09B9CC4-E626-439A-84ED-8CCD2C14E1E0}" type="parTrans" cxnId="{2A6CBFFC-EFDF-42B8-8498-BFBB987F8B60}">
      <dgm:prSet/>
      <dgm:spPr/>
      <dgm:t>
        <a:bodyPr/>
        <a:lstStyle/>
        <a:p>
          <a:endParaRPr lang="en-US"/>
        </a:p>
      </dgm:t>
    </dgm:pt>
    <dgm:pt modelId="{59D66CD7-698D-46DC-BCDE-434B1F925FDC}" type="sibTrans" cxnId="{2A6CBFFC-EFDF-42B8-8498-BFBB987F8B60}">
      <dgm:prSet/>
      <dgm:spPr/>
      <dgm:t>
        <a:bodyPr/>
        <a:lstStyle/>
        <a:p>
          <a:endParaRPr lang="en-US"/>
        </a:p>
      </dgm:t>
    </dgm:pt>
    <dgm:pt modelId="{E8CB603C-5930-4F91-80D3-43C91A562285}" type="pres">
      <dgm:prSet presAssocID="{C40C0A5A-41F9-4AFA-A1FD-0D0DC22F6DA9}" presName="outerComposite" presStyleCnt="0">
        <dgm:presLayoutVars>
          <dgm:chMax val="5"/>
          <dgm:dir/>
          <dgm:resizeHandles val="exact"/>
        </dgm:presLayoutVars>
      </dgm:prSet>
      <dgm:spPr/>
    </dgm:pt>
    <dgm:pt modelId="{7C0BE13F-7E99-4368-AC7C-50889568C07D}" type="pres">
      <dgm:prSet presAssocID="{C40C0A5A-41F9-4AFA-A1FD-0D0DC22F6DA9}" presName="dummyMaxCanvas" presStyleCnt="0">
        <dgm:presLayoutVars/>
      </dgm:prSet>
      <dgm:spPr/>
    </dgm:pt>
    <dgm:pt modelId="{2DD4785C-7DC4-489C-BAAA-D004E5196283}" type="pres">
      <dgm:prSet presAssocID="{C40C0A5A-41F9-4AFA-A1FD-0D0DC22F6DA9}" presName="FourNodes_1" presStyleLbl="node1" presStyleIdx="0" presStyleCnt="4">
        <dgm:presLayoutVars>
          <dgm:bulletEnabled val="1"/>
        </dgm:presLayoutVars>
      </dgm:prSet>
      <dgm:spPr/>
    </dgm:pt>
    <dgm:pt modelId="{C22446DC-B484-4CA9-9006-176717263D51}" type="pres">
      <dgm:prSet presAssocID="{C40C0A5A-41F9-4AFA-A1FD-0D0DC22F6DA9}" presName="FourNodes_2" presStyleLbl="node1" presStyleIdx="1" presStyleCnt="4">
        <dgm:presLayoutVars>
          <dgm:bulletEnabled val="1"/>
        </dgm:presLayoutVars>
      </dgm:prSet>
      <dgm:spPr/>
    </dgm:pt>
    <dgm:pt modelId="{F21E3780-F0CE-4715-9899-CF12B835A719}" type="pres">
      <dgm:prSet presAssocID="{C40C0A5A-41F9-4AFA-A1FD-0D0DC22F6DA9}" presName="FourNodes_3" presStyleLbl="node1" presStyleIdx="2" presStyleCnt="4">
        <dgm:presLayoutVars>
          <dgm:bulletEnabled val="1"/>
        </dgm:presLayoutVars>
      </dgm:prSet>
      <dgm:spPr/>
    </dgm:pt>
    <dgm:pt modelId="{AF947E30-4BA5-4289-915B-F100543AD9BF}" type="pres">
      <dgm:prSet presAssocID="{C40C0A5A-41F9-4AFA-A1FD-0D0DC22F6DA9}" presName="FourNodes_4" presStyleLbl="node1" presStyleIdx="3" presStyleCnt="4">
        <dgm:presLayoutVars>
          <dgm:bulletEnabled val="1"/>
        </dgm:presLayoutVars>
      </dgm:prSet>
      <dgm:spPr/>
    </dgm:pt>
    <dgm:pt modelId="{B6050FA0-12BE-49C2-8570-FEEFDCD2198B}" type="pres">
      <dgm:prSet presAssocID="{C40C0A5A-41F9-4AFA-A1FD-0D0DC22F6DA9}" presName="FourConn_1-2" presStyleLbl="fgAccFollowNode1" presStyleIdx="0" presStyleCnt="3">
        <dgm:presLayoutVars>
          <dgm:bulletEnabled val="1"/>
        </dgm:presLayoutVars>
      </dgm:prSet>
      <dgm:spPr/>
    </dgm:pt>
    <dgm:pt modelId="{5268CC76-8D91-4411-B724-D6336596BEB4}" type="pres">
      <dgm:prSet presAssocID="{C40C0A5A-41F9-4AFA-A1FD-0D0DC22F6DA9}" presName="FourConn_2-3" presStyleLbl="fgAccFollowNode1" presStyleIdx="1" presStyleCnt="3">
        <dgm:presLayoutVars>
          <dgm:bulletEnabled val="1"/>
        </dgm:presLayoutVars>
      </dgm:prSet>
      <dgm:spPr/>
    </dgm:pt>
    <dgm:pt modelId="{16482020-A277-46CF-B757-F2834B036022}" type="pres">
      <dgm:prSet presAssocID="{C40C0A5A-41F9-4AFA-A1FD-0D0DC22F6DA9}" presName="FourConn_3-4" presStyleLbl="fgAccFollowNode1" presStyleIdx="2" presStyleCnt="3">
        <dgm:presLayoutVars>
          <dgm:bulletEnabled val="1"/>
        </dgm:presLayoutVars>
      </dgm:prSet>
      <dgm:spPr/>
    </dgm:pt>
    <dgm:pt modelId="{9A6B4B30-C724-4690-98D4-A1C2DA2FF564}" type="pres">
      <dgm:prSet presAssocID="{C40C0A5A-41F9-4AFA-A1FD-0D0DC22F6DA9}" presName="FourNodes_1_text" presStyleLbl="node1" presStyleIdx="3" presStyleCnt="4">
        <dgm:presLayoutVars>
          <dgm:bulletEnabled val="1"/>
        </dgm:presLayoutVars>
      </dgm:prSet>
      <dgm:spPr/>
    </dgm:pt>
    <dgm:pt modelId="{6DAABD0B-3361-4AE9-A11E-AD0613A3A8C0}" type="pres">
      <dgm:prSet presAssocID="{C40C0A5A-41F9-4AFA-A1FD-0D0DC22F6DA9}" presName="FourNodes_2_text" presStyleLbl="node1" presStyleIdx="3" presStyleCnt="4">
        <dgm:presLayoutVars>
          <dgm:bulletEnabled val="1"/>
        </dgm:presLayoutVars>
      </dgm:prSet>
      <dgm:spPr/>
    </dgm:pt>
    <dgm:pt modelId="{6B5566B6-6FED-4D03-8D12-7C9521D4A00C}" type="pres">
      <dgm:prSet presAssocID="{C40C0A5A-41F9-4AFA-A1FD-0D0DC22F6DA9}" presName="FourNodes_3_text" presStyleLbl="node1" presStyleIdx="3" presStyleCnt="4">
        <dgm:presLayoutVars>
          <dgm:bulletEnabled val="1"/>
        </dgm:presLayoutVars>
      </dgm:prSet>
      <dgm:spPr/>
    </dgm:pt>
    <dgm:pt modelId="{61F33307-8D2F-4D8E-8CC1-6C39CC75D18D}" type="pres">
      <dgm:prSet presAssocID="{C40C0A5A-41F9-4AFA-A1FD-0D0DC22F6DA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B426F21-4383-4982-8ADD-0C371D190040}" type="presOf" srcId="{96E89E50-5B16-4201-B052-70E866B92D5D}" destId="{B6050FA0-12BE-49C2-8570-FEEFDCD2198B}" srcOrd="0" destOrd="0" presId="urn:microsoft.com/office/officeart/2005/8/layout/vProcess5"/>
    <dgm:cxn modelId="{C8C5CD2E-7E6C-4480-BDE0-6AE3B7D04C88}" type="presOf" srcId="{C40C0A5A-41F9-4AFA-A1FD-0D0DC22F6DA9}" destId="{E8CB603C-5930-4F91-80D3-43C91A562285}" srcOrd="0" destOrd="0" presId="urn:microsoft.com/office/officeart/2005/8/layout/vProcess5"/>
    <dgm:cxn modelId="{945A3061-0508-4ABE-80DD-0D690E2A1031}" type="presOf" srcId="{9423877E-8124-4CD4-AE4A-D618DFE74A71}" destId="{6B5566B6-6FED-4D03-8D12-7C9521D4A00C}" srcOrd="1" destOrd="0" presId="urn:microsoft.com/office/officeart/2005/8/layout/vProcess5"/>
    <dgm:cxn modelId="{1581D66D-A727-461C-A608-029D7628EB86}" srcId="{C40C0A5A-41F9-4AFA-A1FD-0D0DC22F6DA9}" destId="{8F8029DE-1F20-43D6-B8D9-73894FC32387}" srcOrd="0" destOrd="0" parTransId="{0AAD500B-A979-4CFF-BB4E-0C3D1A185586}" sibTransId="{96E89E50-5B16-4201-B052-70E866B92D5D}"/>
    <dgm:cxn modelId="{52EBC176-E055-4D83-8B2F-1DF94FEDE584}" type="presOf" srcId="{0441CFAC-697D-4EE5-B685-4EA412180F0B}" destId="{6DAABD0B-3361-4AE9-A11E-AD0613A3A8C0}" srcOrd="1" destOrd="0" presId="urn:microsoft.com/office/officeart/2005/8/layout/vProcess5"/>
    <dgm:cxn modelId="{32F07759-44F6-4B0A-B511-9A16B0B97733}" type="presOf" srcId="{8F8029DE-1F20-43D6-B8D9-73894FC32387}" destId="{9A6B4B30-C724-4690-98D4-A1C2DA2FF564}" srcOrd="1" destOrd="0" presId="urn:microsoft.com/office/officeart/2005/8/layout/vProcess5"/>
    <dgm:cxn modelId="{FA603C8F-5E23-40A5-8C91-CA2B75C7E210}" type="presOf" srcId="{3B109637-CBFD-4790-8ACB-DA722E1329F7}" destId="{61F33307-8D2F-4D8E-8CC1-6C39CC75D18D}" srcOrd="1" destOrd="0" presId="urn:microsoft.com/office/officeart/2005/8/layout/vProcess5"/>
    <dgm:cxn modelId="{50194C9F-E622-4320-8686-69F1242CDD5C}" srcId="{C40C0A5A-41F9-4AFA-A1FD-0D0DC22F6DA9}" destId="{0441CFAC-697D-4EE5-B685-4EA412180F0B}" srcOrd="1" destOrd="0" parTransId="{EAD6E067-7004-4A7B-81DC-E02EC4871204}" sibTransId="{64A12944-805A-4A41-937F-3BD75F56CE6B}"/>
    <dgm:cxn modelId="{5FA5D1AA-B74E-402B-9B6A-6F08E41FBF1A}" srcId="{C40C0A5A-41F9-4AFA-A1FD-0D0DC22F6DA9}" destId="{9423877E-8124-4CD4-AE4A-D618DFE74A71}" srcOrd="2" destOrd="0" parTransId="{7ABF5918-DE45-4F09-9118-A33C0263A98A}" sibTransId="{FB41FE91-7281-4D02-BD8A-FC86E5F38949}"/>
    <dgm:cxn modelId="{A80652AB-D325-4E01-A2B8-D47AA184E8AE}" type="presOf" srcId="{3B109637-CBFD-4790-8ACB-DA722E1329F7}" destId="{AF947E30-4BA5-4289-915B-F100543AD9BF}" srcOrd="0" destOrd="0" presId="urn:microsoft.com/office/officeart/2005/8/layout/vProcess5"/>
    <dgm:cxn modelId="{149641B9-0F9E-43F4-B680-01A1BA1E25FA}" type="presOf" srcId="{0441CFAC-697D-4EE5-B685-4EA412180F0B}" destId="{C22446DC-B484-4CA9-9006-176717263D51}" srcOrd="0" destOrd="0" presId="urn:microsoft.com/office/officeart/2005/8/layout/vProcess5"/>
    <dgm:cxn modelId="{BABF68C7-E65A-435F-A051-CC3089620FC5}" type="presOf" srcId="{8F8029DE-1F20-43D6-B8D9-73894FC32387}" destId="{2DD4785C-7DC4-489C-BAAA-D004E5196283}" srcOrd="0" destOrd="0" presId="urn:microsoft.com/office/officeart/2005/8/layout/vProcess5"/>
    <dgm:cxn modelId="{2264C1D2-F480-4AE1-8B5B-6E919291C2B7}" type="presOf" srcId="{9423877E-8124-4CD4-AE4A-D618DFE74A71}" destId="{F21E3780-F0CE-4715-9899-CF12B835A719}" srcOrd="0" destOrd="0" presId="urn:microsoft.com/office/officeart/2005/8/layout/vProcess5"/>
    <dgm:cxn modelId="{BC4886E2-07DC-4101-826F-3ED39FC6707A}" type="presOf" srcId="{FB41FE91-7281-4D02-BD8A-FC86E5F38949}" destId="{16482020-A277-46CF-B757-F2834B036022}" srcOrd="0" destOrd="0" presId="urn:microsoft.com/office/officeart/2005/8/layout/vProcess5"/>
    <dgm:cxn modelId="{4B999BEB-820E-4B61-AD37-946DE8A4E821}" type="presOf" srcId="{64A12944-805A-4A41-937F-3BD75F56CE6B}" destId="{5268CC76-8D91-4411-B724-D6336596BEB4}" srcOrd="0" destOrd="0" presId="urn:microsoft.com/office/officeart/2005/8/layout/vProcess5"/>
    <dgm:cxn modelId="{2A6CBFFC-EFDF-42B8-8498-BFBB987F8B60}" srcId="{C40C0A5A-41F9-4AFA-A1FD-0D0DC22F6DA9}" destId="{3B109637-CBFD-4790-8ACB-DA722E1329F7}" srcOrd="3" destOrd="0" parTransId="{F09B9CC4-E626-439A-84ED-8CCD2C14E1E0}" sibTransId="{59D66CD7-698D-46DC-BCDE-434B1F925FDC}"/>
    <dgm:cxn modelId="{8A994B4D-B40F-478A-BB6F-9C72F7B953F4}" type="presParOf" srcId="{E8CB603C-5930-4F91-80D3-43C91A562285}" destId="{7C0BE13F-7E99-4368-AC7C-50889568C07D}" srcOrd="0" destOrd="0" presId="urn:microsoft.com/office/officeart/2005/8/layout/vProcess5"/>
    <dgm:cxn modelId="{9B196F8F-F079-4344-9331-741E89CD33BD}" type="presParOf" srcId="{E8CB603C-5930-4F91-80D3-43C91A562285}" destId="{2DD4785C-7DC4-489C-BAAA-D004E5196283}" srcOrd="1" destOrd="0" presId="urn:microsoft.com/office/officeart/2005/8/layout/vProcess5"/>
    <dgm:cxn modelId="{721B6C19-7223-4C75-8836-FD430D295060}" type="presParOf" srcId="{E8CB603C-5930-4F91-80D3-43C91A562285}" destId="{C22446DC-B484-4CA9-9006-176717263D51}" srcOrd="2" destOrd="0" presId="urn:microsoft.com/office/officeart/2005/8/layout/vProcess5"/>
    <dgm:cxn modelId="{0C27D23E-6490-4E03-A2A2-29FF900D56C2}" type="presParOf" srcId="{E8CB603C-5930-4F91-80D3-43C91A562285}" destId="{F21E3780-F0CE-4715-9899-CF12B835A719}" srcOrd="3" destOrd="0" presId="urn:microsoft.com/office/officeart/2005/8/layout/vProcess5"/>
    <dgm:cxn modelId="{3A991E7D-2E57-434F-9413-B39479A79543}" type="presParOf" srcId="{E8CB603C-5930-4F91-80D3-43C91A562285}" destId="{AF947E30-4BA5-4289-915B-F100543AD9BF}" srcOrd="4" destOrd="0" presId="urn:microsoft.com/office/officeart/2005/8/layout/vProcess5"/>
    <dgm:cxn modelId="{5D3F83D8-C765-41F3-924E-349D5B5E74B5}" type="presParOf" srcId="{E8CB603C-5930-4F91-80D3-43C91A562285}" destId="{B6050FA0-12BE-49C2-8570-FEEFDCD2198B}" srcOrd="5" destOrd="0" presId="urn:microsoft.com/office/officeart/2005/8/layout/vProcess5"/>
    <dgm:cxn modelId="{F734B3B9-68E5-46FC-B34F-5C44A6FE4403}" type="presParOf" srcId="{E8CB603C-5930-4F91-80D3-43C91A562285}" destId="{5268CC76-8D91-4411-B724-D6336596BEB4}" srcOrd="6" destOrd="0" presId="urn:microsoft.com/office/officeart/2005/8/layout/vProcess5"/>
    <dgm:cxn modelId="{736B9198-2E7E-40F4-9A44-036630503440}" type="presParOf" srcId="{E8CB603C-5930-4F91-80D3-43C91A562285}" destId="{16482020-A277-46CF-B757-F2834B036022}" srcOrd="7" destOrd="0" presId="urn:microsoft.com/office/officeart/2005/8/layout/vProcess5"/>
    <dgm:cxn modelId="{36314AE3-46B9-47BF-A02E-AADFD4C70CD9}" type="presParOf" srcId="{E8CB603C-5930-4F91-80D3-43C91A562285}" destId="{9A6B4B30-C724-4690-98D4-A1C2DA2FF564}" srcOrd="8" destOrd="0" presId="urn:microsoft.com/office/officeart/2005/8/layout/vProcess5"/>
    <dgm:cxn modelId="{B72CE67B-FA92-4B75-93D0-660EA98F3508}" type="presParOf" srcId="{E8CB603C-5930-4F91-80D3-43C91A562285}" destId="{6DAABD0B-3361-4AE9-A11E-AD0613A3A8C0}" srcOrd="9" destOrd="0" presId="urn:microsoft.com/office/officeart/2005/8/layout/vProcess5"/>
    <dgm:cxn modelId="{AC4E6C1E-2F3E-4859-AD2E-A988472EC890}" type="presParOf" srcId="{E8CB603C-5930-4F91-80D3-43C91A562285}" destId="{6B5566B6-6FED-4D03-8D12-7C9521D4A00C}" srcOrd="10" destOrd="0" presId="urn:microsoft.com/office/officeart/2005/8/layout/vProcess5"/>
    <dgm:cxn modelId="{9F19CC7F-7E44-4E86-BEAA-880EA96BC461}" type="presParOf" srcId="{E8CB603C-5930-4F91-80D3-43C91A562285}" destId="{61F33307-8D2F-4D8E-8CC1-6C39CC75D18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BE79D-3806-4077-A520-E5881ED161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86E07-5213-44BC-846B-7A42221C26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Construction Projects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76C6E-50BF-47A1-A275-22632400A098}" type="parTrans" cxnId="{5DBC70E9-B793-407F-AD17-7F4D55D721EF}">
      <dgm:prSet/>
      <dgm:spPr/>
      <dgm:t>
        <a:bodyPr/>
        <a:lstStyle/>
        <a:p>
          <a:endParaRPr lang="en-US"/>
        </a:p>
      </dgm:t>
    </dgm:pt>
    <dgm:pt modelId="{1C62B305-5D22-414B-92BC-EE9B6D079577}" type="sibTrans" cxnId="{5DBC70E9-B793-407F-AD17-7F4D55D721EF}">
      <dgm:prSet/>
      <dgm:spPr/>
      <dgm:t>
        <a:bodyPr/>
        <a:lstStyle/>
        <a:p>
          <a:endParaRPr lang="en-US"/>
        </a:p>
      </dgm:t>
    </dgm:pt>
    <dgm:pt modelId="{86417FC9-D6BE-49B5-A206-6B9B867872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Contract Pricing Agreement (CPI’s)</a:t>
          </a:r>
          <a:endParaRPr lang="en-US" dirty="0"/>
        </a:p>
      </dgm:t>
    </dgm:pt>
    <dgm:pt modelId="{F8E7FCB1-8692-409C-AA80-2330EFF7EA5B}" type="parTrans" cxnId="{773AA0E3-576E-4F05-8647-E4237B144E04}">
      <dgm:prSet/>
      <dgm:spPr/>
      <dgm:t>
        <a:bodyPr/>
        <a:lstStyle/>
        <a:p>
          <a:endParaRPr lang="en-US"/>
        </a:p>
      </dgm:t>
    </dgm:pt>
    <dgm:pt modelId="{E90F9235-659C-48F3-BDB5-9C21848FF3B6}" type="sibTrans" cxnId="{773AA0E3-576E-4F05-8647-E4237B144E04}">
      <dgm:prSet/>
      <dgm:spPr/>
      <dgm:t>
        <a:bodyPr/>
        <a:lstStyle/>
        <a:p>
          <a:endParaRPr lang="en-US"/>
        </a:p>
      </dgm:t>
    </dgm:pt>
    <dgm:pt modelId="{3AFAA808-F812-4F0E-9A49-40AB23E1B0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Goods and Services</a:t>
          </a:r>
          <a:endParaRPr lang="en-US"/>
        </a:p>
      </dgm:t>
    </dgm:pt>
    <dgm:pt modelId="{CCAE36D3-1045-4D27-80C2-B6811FA81847}" type="parTrans" cxnId="{979E6F11-FB5F-46EC-8351-B4D7338BBCC3}">
      <dgm:prSet/>
      <dgm:spPr/>
      <dgm:t>
        <a:bodyPr/>
        <a:lstStyle/>
        <a:p>
          <a:endParaRPr lang="en-US"/>
        </a:p>
      </dgm:t>
    </dgm:pt>
    <dgm:pt modelId="{F761B49C-E2BD-4F80-B787-CC5A98536450}" type="sibTrans" cxnId="{979E6F11-FB5F-46EC-8351-B4D7338BBCC3}">
      <dgm:prSet/>
      <dgm:spPr/>
      <dgm:t>
        <a:bodyPr/>
        <a:lstStyle/>
        <a:p>
          <a:endParaRPr lang="en-US"/>
        </a:p>
      </dgm:t>
    </dgm:pt>
    <dgm:pt modelId="{7767A278-F11A-4357-A581-B6900715F2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Trades Agreement</a:t>
          </a:r>
          <a:endParaRPr lang="en-US"/>
        </a:p>
      </dgm:t>
    </dgm:pt>
    <dgm:pt modelId="{7449A6CF-8947-4E28-AF40-6EF3FA667E9D}" type="parTrans" cxnId="{86CA0337-DD9E-46EB-8687-0F5E1DCA5B53}">
      <dgm:prSet/>
      <dgm:spPr/>
      <dgm:t>
        <a:bodyPr/>
        <a:lstStyle/>
        <a:p>
          <a:endParaRPr lang="en-US"/>
        </a:p>
      </dgm:t>
    </dgm:pt>
    <dgm:pt modelId="{003BC9D5-D4CE-4295-8F83-3F9B66E07158}" type="sibTrans" cxnId="{86CA0337-DD9E-46EB-8687-0F5E1DCA5B53}">
      <dgm:prSet/>
      <dgm:spPr/>
      <dgm:t>
        <a:bodyPr/>
        <a:lstStyle/>
        <a:p>
          <a:endParaRPr lang="en-US"/>
        </a:p>
      </dgm:t>
    </dgm:pt>
    <dgm:pt modelId="{CCD9FE2D-A5BC-4870-95F9-9293FEC0D0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Architecture/Engineering </a:t>
          </a:r>
          <a:endParaRPr lang="en-US"/>
        </a:p>
      </dgm:t>
    </dgm:pt>
    <dgm:pt modelId="{71DA6C4F-EB3C-40E6-B892-6926617AD435}" type="parTrans" cxnId="{C3862643-0797-45C8-81BC-9311C7276FB3}">
      <dgm:prSet/>
      <dgm:spPr/>
      <dgm:t>
        <a:bodyPr/>
        <a:lstStyle/>
        <a:p>
          <a:endParaRPr lang="en-US"/>
        </a:p>
      </dgm:t>
    </dgm:pt>
    <dgm:pt modelId="{465870A5-781D-4DCB-AB8F-B2BCF8BB8F59}" type="sibTrans" cxnId="{C3862643-0797-45C8-81BC-9311C7276FB3}">
      <dgm:prSet/>
      <dgm:spPr/>
      <dgm:t>
        <a:bodyPr/>
        <a:lstStyle/>
        <a:p>
          <a:endParaRPr lang="en-US"/>
        </a:p>
      </dgm:t>
    </dgm:pt>
    <dgm:pt modelId="{2D504D41-D1E9-49A9-B224-5253D5A485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Professional Services</a:t>
          </a:r>
          <a:endParaRPr lang="en-US"/>
        </a:p>
      </dgm:t>
    </dgm:pt>
    <dgm:pt modelId="{4C3F94DE-4330-472A-B8DD-9485A2D9ED0D}" type="parTrans" cxnId="{EB7581D7-2152-4A5D-82CF-B439763232E6}">
      <dgm:prSet/>
      <dgm:spPr/>
      <dgm:t>
        <a:bodyPr/>
        <a:lstStyle/>
        <a:p>
          <a:endParaRPr lang="en-US"/>
        </a:p>
      </dgm:t>
    </dgm:pt>
    <dgm:pt modelId="{48D2F8EB-EA21-480E-BFC9-D1CB68B5CB9D}" type="sibTrans" cxnId="{EB7581D7-2152-4A5D-82CF-B439763232E6}">
      <dgm:prSet/>
      <dgm:spPr/>
      <dgm:t>
        <a:bodyPr/>
        <a:lstStyle/>
        <a:p>
          <a:endParaRPr lang="en-US"/>
        </a:p>
      </dgm:t>
    </dgm:pt>
    <dgm:pt modelId="{85B51472-E34E-471A-A1C6-C366FFFE51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Contracts under $10k </a:t>
          </a:r>
          <a:endParaRPr lang="en-US"/>
        </a:p>
      </dgm:t>
    </dgm:pt>
    <dgm:pt modelId="{C99018BB-9C20-4EE2-BE1A-B2C6372F7BAD}" type="parTrans" cxnId="{F8618F9C-887B-489E-A540-468D8591794F}">
      <dgm:prSet/>
      <dgm:spPr/>
      <dgm:t>
        <a:bodyPr/>
        <a:lstStyle/>
        <a:p>
          <a:endParaRPr lang="en-US"/>
        </a:p>
      </dgm:t>
    </dgm:pt>
    <dgm:pt modelId="{96E20570-6731-4FA3-A5C4-85F4020344A9}" type="sibTrans" cxnId="{F8618F9C-887B-489E-A540-468D8591794F}">
      <dgm:prSet/>
      <dgm:spPr/>
      <dgm:t>
        <a:bodyPr/>
        <a:lstStyle/>
        <a:p>
          <a:endParaRPr lang="en-US"/>
        </a:p>
      </dgm:t>
    </dgm:pt>
    <dgm:pt modelId="{6199D605-3FA0-43B9-8F70-07559C733F2B}" type="pres">
      <dgm:prSet presAssocID="{9D9BE79D-3806-4077-A520-E5881ED1611E}" presName="root" presStyleCnt="0">
        <dgm:presLayoutVars>
          <dgm:dir/>
          <dgm:resizeHandles val="exact"/>
        </dgm:presLayoutVars>
      </dgm:prSet>
      <dgm:spPr/>
    </dgm:pt>
    <dgm:pt modelId="{DD37FB1B-2E40-47B9-BD6F-859B281791CC}" type="pres">
      <dgm:prSet presAssocID="{08D86E07-5213-44BC-846B-7A42221C267A}" presName="compNode" presStyleCnt="0"/>
      <dgm:spPr/>
    </dgm:pt>
    <dgm:pt modelId="{57E760A7-7B7F-40A1-8799-6CC2BF03E762}" type="pres">
      <dgm:prSet presAssocID="{08D86E07-5213-44BC-846B-7A42221C267A}" presName="bgRect" presStyleLbl="bgShp" presStyleIdx="0" presStyleCnt="6"/>
      <dgm:spPr/>
    </dgm:pt>
    <dgm:pt modelId="{C156CBA6-F9B7-4EA0-862C-24ADD9677113}" type="pres">
      <dgm:prSet presAssocID="{08D86E07-5213-44BC-846B-7A42221C267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FC696093-4C4A-4036-BE5B-4DE508CCD968}" type="pres">
      <dgm:prSet presAssocID="{08D86E07-5213-44BC-846B-7A42221C267A}" presName="spaceRect" presStyleCnt="0"/>
      <dgm:spPr/>
    </dgm:pt>
    <dgm:pt modelId="{12814F0D-94C5-4F42-81E6-14A782E04642}" type="pres">
      <dgm:prSet presAssocID="{08D86E07-5213-44BC-846B-7A42221C267A}" presName="parTx" presStyleLbl="revTx" presStyleIdx="0" presStyleCnt="7">
        <dgm:presLayoutVars>
          <dgm:chMax val="0"/>
          <dgm:chPref val="0"/>
        </dgm:presLayoutVars>
      </dgm:prSet>
      <dgm:spPr/>
    </dgm:pt>
    <dgm:pt modelId="{41760DEC-E892-49FE-90BA-09FFAB475E71}" type="pres">
      <dgm:prSet presAssocID="{1C62B305-5D22-414B-92BC-EE9B6D079577}" presName="sibTrans" presStyleCnt="0"/>
      <dgm:spPr/>
    </dgm:pt>
    <dgm:pt modelId="{8CBB9F50-77E3-4B90-9F62-721FCF5BE1C8}" type="pres">
      <dgm:prSet presAssocID="{86417FC9-D6BE-49B5-A206-6B9B8678728B}" presName="compNode" presStyleCnt="0"/>
      <dgm:spPr/>
    </dgm:pt>
    <dgm:pt modelId="{ADEBF752-A690-4A14-9E1D-F30E8A055E6B}" type="pres">
      <dgm:prSet presAssocID="{86417FC9-D6BE-49B5-A206-6B9B8678728B}" presName="bgRect" presStyleLbl="bgShp" presStyleIdx="1" presStyleCnt="6"/>
      <dgm:spPr/>
    </dgm:pt>
    <dgm:pt modelId="{017342DB-E821-49E0-A981-49E03F0CD1A4}" type="pres">
      <dgm:prSet presAssocID="{86417FC9-D6BE-49B5-A206-6B9B8678728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617976B-D8CE-452A-895D-4706B681856B}" type="pres">
      <dgm:prSet presAssocID="{86417FC9-D6BE-49B5-A206-6B9B8678728B}" presName="spaceRect" presStyleCnt="0"/>
      <dgm:spPr/>
    </dgm:pt>
    <dgm:pt modelId="{C248B7BA-4956-47D9-8AF3-EDC0A38A6A84}" type="pres">
      <dgm:prSet presAssocID="{86417FC9-D6BE-49B5-A206-6B9B8678728B}" presName="parTx" presStyleLbl="revTx" presStyleIdx="1" presStyleCnt="7">
        <dgm:presLayoutVars>
          <dgm:chMax val="0"/>
          <dgm:chPref val="0"/>
        </dgm:presLayoutVars>
      </dgm:prSet>
      <dgm:spPr/>
    </dgm:pt>
    <dgm:pt modelId="{95D78A06-BC60-44FC-A800-1FB22D01D697}" type="pres">
      <dgm:prSet presAssocID="{86417FC9-D6BE-49B5-A206-6B9B8678728B}" presName="desTx" presStyleLbl="revTx" presStyleIdx="2" presStyleCnt="7">
        <dgm:presLayoutVars/>
      </dgm:prSet>
      <dgm:spPr/>
    </dgm:pt>
    <dgm:pt modelId="{0B58185C-2C31-406B-BEFB-4F5DA1AB26BE}" type="pres">
      <dgm:prSet presAssocID="{E90F9235-659C-48F3-BDB5-9C21848FF3B6}" presName="sibTrans" presStyleCnt="0"/>
      <dgm:spPr/>
    </dgm:pt>
    <dgm:pt modelId="{2AF29725-AB2B-48EF-8C41-9726937A4CCB}" type="pres">
      <dgm:prSet presAssocID="{7767A278-F11A-4357-A581-B6900715F20F}" presName="compNode" presStyleCnt="0"/>
      <dgm:spPr/>
    </dgm:pt>
    <dgm:pt modelId="{BBFC27DE-BB33-4F5D-955C-3E9BC720F955}" type="pres">
      <dgm:prSet presAssocID="{7767A278-F11A-4357-A581-B6900715F20F}" presName="bgRect" presStyleLbl="bgShp" presStyleIdx="2" presStyleCnt="6"/>
      <dgm:spPr/>
    </dgm:pt>
    <dgm:pt modelId="{2B4FD43A-86CD-4426-A82D-E3FC245C8AB9}" type="pres">
      <dgm:prSet presAssocID="{7767A278-F11A-4357-A581-B6900715F20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740314-769E-46D4-B393-7EF4438DAD34}" type="pres">
      <dgm:prSet presAssocID="{7767A278-F11A-4357-A581-B6900715F20F}" presName="spaceRect" presStyleCnt="0"/>
      <dgm:spPr/>
    </dgm:pt>
    <dgm:pt modelId="{9BCC8244-38B4-4B66-88EB-D2D5AE3946D4}" type="pres">
      <dgm:prSet presAssocID="{7767A278-F11A-4357-A581-B6900715F20F}" presName="parTx" presStyleLbl="revTx" presStyleIdx="3" presStyleCnt="7">
        <dgm:presLayoutVars>
          <dgm:chMax val="0"/>
          <dgm:chPref val="0"/>
        </dgm:presLayoutVars>
      </dgm:prSet>
      <dgm:spPr/>
    </dgm:pt>
    <dgm:pt modelId="{BE571934-376A-4AA3-9C13-DE29826ECB0E}" type="pres">
      <dgm:prSet presAssocID="{003BC9D5-D4CE-4295-8F83-3F9B66E07158}" presName="sibTrans" presStyleCnt="0"/>
      <dgm:spPr/>
    </dgm:pt>
    <dgm:pt modelId="{23EEAF23-0EE5-4CEF-97B8-9851EE157BE3}" type="pres">
      <dgm:prSet presAssocID="{CCD9FE2D-A5BC-4870-95F9-9293FEC0D0A8}" presName="compNode" presStyleCnt="0"/>
      <dgm:spPr/>
    </dgm:pt>
    <dgm:pt modelId="{F0E2F868-6C88-4DF6-A96E-5C321F7C1B27}" type="pres">
      <dgm:prSet presAssocID="{CCD9FE2D-A5BC-4870-95F9-9293FEC0D0A8}" presName="bgRect" presStyleLbl="bgShp" presStyleIdx="3" presStyleCnt="6"/>
      <dgm:spPr/>
    </dgm:pt>
    <dgm:pt modelId="{C8D35F78-F7A4-4477-98D5-756D48A25250}" type="pres">
      <dgm:prSet presAssocID="{CCD9FE2D-A5BC-4870-95F9-9293FEC0D0A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7FB5E11-E5B9-4CE7-8CB3-95C6064DA338}" type="pres">
      <dgm:prSet presAssocID="{CCD9FE2D-A5BC-4870-95F9-9293FEC0D0A8}" presName="spaceRect" presStyleCnt="0"/>
      <dgm:spPr/>
    </dgm:pt>
    <dgm:pt modelId="{F570AA57-55D7-46C7-99CA-FDFF786EE6EB}" type="pres">
      <dgm:prSet presAssocID="{CCD9FE2D-A5BC-4870-95F9-9293FEC0D0A8}" presName="parTx" presStyleLbl="revTx" presStyleIdx="4" presStyleCnt="7">
        <dgm:presLayoutVars>
          <dgm:chMax val="0"/>
          <dgm:chPref val="0"/>
        </dgm:presLayoutVars>
      </dgm:prSet>
      <dgm:spPr/>
    </dgm:pt>
    <dgm:pt modelId="{60D6ADEA-5842-498F-81CB-9D1D29031D62}" type="pres">
      <dgm:prSet presAssocID="{465870A5-781D-4DCB-AB8F-B2BCF8BB8F59}" presName="sibTrans" presStyleCnt="0"/>
      <dgm:spPr/>
    </dgm:pt>
    <dgm:pt modelId="{2E6196A5-0D5A-49AE-B0FE-E3587187B7F5}" type="pres">
      <dgm:prSet presAssocID="{2D504D41-D1E9-49A9-B224-5253D5A485AA}" presName="compNode" presStyleCnt="0"/>
      <dgm:spPr/>
    </dgm:pt>
    <dgm:pt modelId="{062B617D-4E01-4D68-BC00-395D3102D2E6}" type="pres">
      <dgm:prSet presAssocID="{2D504D41-D1E9-49A9-B224-5253D5A485AA}" presName="bgRect" presStyleLbl="bgShp" presStyleIdx="4" presStyleCnt="6"/>
      <dgm:spPr/>
    </dgm:pt>
    <dgm:pt modelId="{8EEF427B-9173-4CBE-8115-358271EA0E7F}" type="pres">
      <dgm:prSet presAssocID="{2D504D41-D1E9-49A9-B224-5253D5A485A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E41DA28-683C-47A2-B03D-FB16335BDCEA}" type="pres">
      <dgm:prSet presAssocID="{2D504D41-D1E9-49A9-B224-5253D5A485AA}" presName="spaceRect" presStyleCnt="0"/>
      <dgm:spPr/>
    </dgm:pt>
    <dgm:pt modelId="{903B9517-F13D-4FCA-BA7A-C7B272A043E4}" type="pres">
      <dgm:prSet presAssocID="{2D504D41-D1E9-49A9-B224-5253D5A485AA}" presName="parTx" presStyleLbl="revTx" presStyleIdx="5" presStyleCnt="7">
        <dgm:presLayoutVars>
          <dgm:chMax val="0"/>
          <dgm:chPref val="0"/>
        </dgm:presLayoutVars>
      </dgm:prSet>
      <dgm:spPr/>
    </dgm:pt>
    <dgm:pt modelId="{D1E1CD09-300F-4BFE-993F-741829AC4E33}" type="pres">
      <dgm:prSet presAssocID="{48D2F8EB-EA21-480E-BFC9-D1CB68B5CB9D}" presName="sibTrans" presStyleCnt="0"/>
      <dgm:spPr/>
    </dgm:pt>
    <dgm:pt modelId="{E73B8153-0443-4509-B460-CA337F96D1CD}" type="pres">
      <dgm:prSet presAssocID="{85B51472-E34E-471A-A1C6-C366FFFE515D}" presName="compNode" presStyleCnt="0"/>
      <dgm:spPr/>
    </dgm:pt>
    <dgm:pt modelId="{F68F12E7-38EE-4FDC-A81D-236E20905D19}" type="pres">
      <dgm:prSet presAssocID="{85B51472-E34E-471A-A1C6-C366FFFE515D}" presName="bgRect" presStyleLbl="bgShp" presStyleIdx="5" presStyleCnt="6"/>
      <dgm:spPr/>
    </dgm:pt>
    <dgm:pt modelId="{3CE5711A-7C6F-408B-A69B-16750FB9108E}" type="pres">
      <dgm:prSet presAssocID="{85B51472-E34E-471A-A1C6-C366FFFE515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A188EA6-6886-4515-B7DC-42C8215CDCA0}" type="pres">
      <dgm:prSet presAssocID="{85B51472-E34E-471A-A1C6-C366FFFE515D}" presName="spaceRect" presStyleCnt="0"/>
      <dgm:spPr/>
    </dgm:pt>
    <dgm:pt modelId="{C8B096CE-2173-46E2-B3BF-4AE06B96DA08}" type="pres">
      <dgm:prSet presAssocID="{85B51472-E34E-471A-A1C6-C366FFFE515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87EC703-23FE-43E3-9482-EDA30E3B874B}" type="presOf" srcId="{7767A278-F11A-4357-A581-B6900715F20F}" destId="{9BCC8244-38B4-4B66-88EB-D2D5AE3946D4}" srcOrd="0" destOrd="0" presId="urn:microsoft.com/office/officeart/2018/2/layout/IconVerticalSolidList"/>
    <dgm:cxn modelId="{A59F7C0F-9ABF-4A83-805A-E3C00007135C}" type="presOf" srcId="{2D504D41-D1E9-49A9-B224-5253D5A485AA}" destId="{903B9517-F13D-4FCA-BA7A-C7B272A043E4}" srcOrd="0" destOrd="0" presId="urn:microsoft.com/office/officeart/2018/2/layout/IconVerticalSolidList"/>
    <dgm:cxn modelId="{979E6F11-FB5F-46EC-8351-B4D7338BBCC3}" srcId="{86417FC9-D6BE-49B5-A206-6B9B8678728B}" destId="{3AFAA808-F812-4F0E-9A49-40AB23E1B009}" srcOrd="0" destOrd="0" parTransId="{CCAE36D3-1045-4D27-80C2-B6811FA81847}" sibTransId="{F761B49C-E2BD-4F80-B787-CC5A98536450}"/>
    <dgm:cxn modelId="{86CA0337-DD9E-46EB-8687-0F5E1DCA5B53}" srcId="{9D9BE79D-3806-4077-A520-E5881ED1611E}" destId="{7767A278-F11A-4357-A581-B6900715F20F}" srcOrd="2" destOrd="0" parTransId="{7449A6CF-8947-4E28-AF40-6EF3FA667E9D}" sibTransId="{003BC9D5-D4CE-4295-8F83-3F9B66E07158}"/>
    <dgm:cxn modelId="{C3862643-0797-45C8-81BC-9311C7276FB3}" srcId="{9D9BE79D-3806-4077-A520-E5881ED1611E}" destId="{CCD9FE2D-A5BC-4870-95F9-9293FEC0D0A8}" srcOrd="3" destOrd="0" parTransId="{71DA6C4F-EB3C-40E6-B892-6926617AD435}" sibTransId="{465870A5-781D-4DCB-AB8F-B2BCF8BB8F59}"/>
    <dgm:cxn modelId="{32AE8646-85CB-4769-9888-ADC0DFFAEAF1}" type="presOf" srcId="{9D9BE79D-3806-4077-A520-E5881ED1611E}" destId="{6199D605-3FA0-43B9-8F70-07559C733F2B}" srcOrd="0" destOrd="0" presId="urn:microsoft.com/office/officeart/2018/2/layout/IconVerticalSolidList"/>
    <dgm:cxn modelId="{56C0F54D-DD1D-4D41-ADAA-6C7D1A3C0264}" type="presOf" srcId="{08D86E07-5213-44BC-846B-7A42221C267A}" destId="{12814F0D-94C5-4F42-81E6-14A782E04642}" srcOrd="0" destOrd="0" presId="urn:microsoft.com/office/officeart/2018/2/layout/IconVerticalSolidList"/>
    <dgm:cxn modelId="{662F8975-3E18-4996-8623-FD9955329E78}" type="presOf" srcId="{3AFAA808-F812-4F0E-9A49-40AB23E1B009}" destId="{95D78A06-BC60-44FC-A800-1FB22D01D697}" srcOrd="0" destOrd="0" presId="urn:microsoft.com/office/officeart/2018/2/layout/IconVerticalSolidList"/>
    <dgm:cxn modelId="{F8618F9C-887B-489E-A540-468D8591794F}" srcId="{9D9BE79D-3806-4077-A520-E5881ED1611E}" destId="{85B51472-E34E-471A-A1C6-C366FFFE515D}" srcOrd="5" destOrd="0" parTransId="{C99018BB-9C20-4EE2-BE1A-B2C6372F7BAD}" sibTransId="{96E20570-6731-4FA3-A5C4-85F4020344A9}"/>
    <dgm:cxn modelId="{97DDA0D6-126E-4318-A790-9CFCAFE316E7}" type="presOf" srcId="{85B51472-E34E-471A-A1C6-C366FFFE515D}" destId="{C8B096CE-2173-46E2-B3BF-4AE06B96DA08}" srcOrd="0" destOrd="0" presId="urn:microsoft.com/office/officeart/2018/2/layout/IconVerticalSolidList"/>
    <dgm:cxn modelId="{EB7581D7-2152-4A5D-82CF-B439763232E6}" srcId="{9D9BE79D-3806-4077-A520-E5881ED1611E}" destId="{2D504D41-D1E9-49A9-B224-5253D5A485AA}" srcOrd="4" destOrd="0" parTransId="{4C3F94DE-4330-472A-B8DD-9485A2D9ED0D}" sibTransId="{48D2F8EB-EA21-480E-BFC9-D1CB68B5CB9D}"/>
    <dgm:cxn modelId="{7D4033D8-58E9-4F4E-987B-DDD5D2C37360}" type="presOf" srcId="{CCD9FE2D-A5BC-4870-95F9-9293FEC0D0A8}" destId="{F570AA57-55D7-46C7-99CA-FDFF786EE6EB}" srcOrd="0" destOrd="0" presId="urn:microsoft.com/office/officeart/2018/2/layout/IconVerticalSolidList"/>
    <dgm:cxn modelId="{482AF5E2-049F-4A3B-AE4F-BBC53C0362B6}" type="presOf" srcId="{86417FC9-D6BE-49B5-A206-6B9B8678728B}" destId="{C248B7BA-4956-47D9-8AF3-EDC0A38A6A84}" srcOrd="0" destOrd="0" presId="urn:microsoft.com/office/officeart/2018/2/layout/IconVerticalSolidList"/>
    <dgm:cxn modelId="{773AA0E3-576E-4F05-8647-E4237B144E04}" srcId="{9D9BE79D-3806-4077-A520-E5881ED1611E}" destId="{86417FC9-D6BE-49B5-A206-6B9B8678728B}" srcOrd="1" destOrd="0" parTransId="{F8E7FCB1-8692-409C-AA80-2330EFF7EA5B}" sibTransId="{E90F9235-659C-48F3-BDB5-9C21848FF3B6}"/>
    <dgm:cxn modelId="{5DBC70E9-B793-407F-AD17-7F4D55D721EF}" srcId="{9D9BE79D-3806-4077-A520-E5881ED1611E}" destId="{08D86E07-5213-44BC-846B-7A42221C267A}" srcOrd="0" destOrd="0" parTransId="{58F76C6E-50BF-47A1-A275-22632400A098}" sibTransId="{1C62B305-5D22-414B-92BC-EE9B6D079577}"/>
    <dgm:cxn modelId="{01784BA7-1FA5-44A7-8CA9-CF90269FE391}" type="presParOf" srcId="{6199D605-3FA0-43B9-8F70-07559C733F2B}" destId="{DD37FB1B-2E40-47B9-BD6F-859B281791CC}" srcOrd="0" destOrd="0" presId="urn:microsoft.com/office/officeart/2018/2/layout/IconVerticalSolidList"/>
    <dgm:cxn modelId="{0D13DEAA-0BC3-4C77-BF76-E41BA1CA4122}" type="presParOf" srcId="{DD37FB1B-2E40-47B9-BD6F-859B281791CC}" destId="{57E760A7-7B7F-40A1-8799-6CC2BF03E762}" srcOrd="0" destOrd="0" presId="urn:microsoft.com/office/officeart/2018/2/layout/IconVerticalSolidList"/>
    <dgm:cxn modelId="{EDED7E5D-4683-4184-8553-93E51A1BA022}" type="presParOf" srcId="{DD37FB1B-2E40-47B9-BD6F-859B281791CC}" destId="{C156CBA6-F9B7-4EA0-862C-24ADD9677113}" srcOrd="1" destOrd="0" presId="urn:microsoft.com/office/officeart/2018/2/layout/IconVerticalSolidList"/>
    <dgm:cxn modelId="{2F9E8DF2-19BE-401F-B16B-02EF19E7FF90}" type="presParOf" srcId="{DD37FB1B-2E40-47B9-BD6F-859B281791CC}" destId="{FC696093-4C4A-4036-BE5B-4DE508CCD968}" srcOrd="2" destOrd="0" presId="urn:microsoft.com/office/officeart/2018/2/layout/IconVerticalSolidList"/>
    <dgm:cxn modelId="{FD4A275E-ED92-4A7A-9527-FF89772D779B}" type="presParOf" srcId="{DD37FB1B-2E40-47B9-BD6F-859B281791CC}" destId="{12814F0D-94C5-4F42-81E6-14A782E04642}" srcOrd="3" destOrd="0" presId="urn:microsoft.com/office/officeart/2018/2/layout/IconVerticalSolidList"/>
    <dgm:cxn modelId="{99134010-2467-4906-9AD3-27F2CCFD0827}" type="presParOf" srcId="{6199D605-3FA0-43B9-8F70-07559C733F2B}" destId="{41760DEC-E892-49FE-90BA-09FFAB475E71}" srcOrd="1" destOrd="0" presId="urn:microsoft.com/office/officeart/2018/2/layout/IconVerticalSolidList"/>
    <dgm:cxn modelId="{DB7CAFC6-0ED1-47B8-A3ED-46364053564D}" type="presParOf" srcId="{6199D605-3FA0-43B9-8F70-07559C733F2B}" destId="{8CBB9F50-77E3-4B90-9F62-721FCF5BE1C8}" srcOrd="2" destOrd="0" presId="urn:microsoft.com/office/officeart/2018/2/layout/IconVerticalSolidList"/>
    <dgm:cxn modelId="{F7680C06-AB52-4CBA-A15E-ED6E2B96D296}" type="presParOf" srcId="{8CBB9F50-77E3-4B90-9F62-721FCF5BE1C8}" destId="{ADEBF752-A690-4A14-9E1D-F30E8A055E6B}" srcOrd="0" destOrd="0" presId="urn:microsoft.com/office/officeart/2018/2/layout/IconVerticalSolidList"/>
    <dgm:cxn modelId="{6A90D444-04E2-47C6-AF2E-B07CFABB7B01}" type="presParOf" srcId="{8CBB9F50-77E3-4B90-9F62-721FCF5BE1C8}" destId="{017342DB-E821-49E0-A981-49E03F0CD1A4}" srcOrd="1" destOrd="0" presId="urn:microsoft.com/office/officeart/2018/2/layout/IconVerticalSolidList"/>
    <dgm:cxn modelId="{6E32052F-F005-48AE-9050-70A98C5A1EEE}" type="presParOf" srcId="{8CBB9F50-77E3-4B90-9F62-721FCF5BE1C8}" destId="{D617976B-D8CE-452A-895D-4706B681856B}" srcOrd="2" destOrd="0" presId="urn:microsoft.com/office/officeart/2018/2/layout/IconVerticalSolidList"/>
    <dgm:cxn modelId="{651B96E1-D6A5-410F-94F5-C05687741309}" type="presParOf" srcId="{8CBB9F50-77E3-4B90-9F62-721FCF5BE1C8}" destId="{C248B7BA-4956-47D9-8AF3-EDC0A38A6A84}" srcOrd="3" destOrd="0" presId="urn:microsoft.com/office/officeart/2018/2/layout/IconVerticalSolidList"/>
    <dgm:cxn modelId="{7460CD91-7D0F-410C-81DF-0F44D41E7D28}" type="presParOf" srcId="{8CBB9F50-77E3-4B90-9F62-721FCF5BE1C8}" destId="{95D78A06-BC60-44FC-A800-1FB22D01D697}" srcOrd="4" destOrd="0" presId="urn:microsoft.com/office/officeart/2018/2/layout/IconVerticalSolidList"/>
    <dgm:cxn modelId="{E59F7D53-B114-4C18-B07D-921648EB2CE3}" type="presParOf" srcId="{6199D605-3FA0-43B9-8F70-07559C733F2B}" destId="{0B58185C-2C31-406B-BEFB-4F5DA1AB26BE}" srcOrd="3" destOrd="0" presId="urn:microsoft.com/office/officeart/2018/2/layout/IconVerticalSolidList"/>
    <dgm:cxn modelId="{11BC4CFF-0E15-430E-9190-5473AB6E1534}" type="presParOf" srcId="{6199D605-3FA0-43B9-8F70-07559C733F2B}" destId="{2AF29725-AB2B-48EF-8C41-9726937A4CCB}" srcOrd="4" destOrd="0" presId="urn:microsoft.com/office/officeart/2018/2/layout/IconVerticalSolidList"/>
    <dgm:cxn modelId="{2DE6E519-DDE9-434E-853E-23DD936B4EF8}" type="presParOf" srcId="{2AF29725-AB2B-48EF-8C41-9726937A4CCB}" destId="{BBFC27DE-BB33-4F5D-955C-3E9BC720F955}" srcOrd="0" destOrd="0" presId="urn:microsoft.com/office/officeart/2018/2/layout/IconVerticalSolidList"/>
    <dgm:cxn modelId="{90271B4C-BA2F-4C8D-9AAC-28F90F514B82}" type="presParOf" srcId="{2AF29725-AB2B-48EF-8C41-9726937A4CCB}" destId="{2B4FD43A-86CD-4426-A82D-E3FC245C8AB9}" srcOrd="1" destOrd="0" presId="urn:microsoft.com/office/officeart/2018/2/layout/IconVerticalSolidList"/>
    <dgm:cxn modelId="{9B6FCE82-3082-4EC6-A018-FC90AD646C90}" type="presParOf" srcId="{2AF29725-AB2B-48EF-8C41-9726937A4CCB}" destId="{5D740314-769E-46D4-B393-7EF4438DAD34}" srcOrd="2" destOrd="0" presId="urn:microsoft.com/office/officeart/2018/2/layout/IconVerticalSolidList"/>
    <dgm:cxn modelId="{EAACAB52-C09F-478F-B8AF-9C9556833416}" type="presParOf" srcId="{2AF29725-AB2B-48EF-8C41-9726937A4CCB}" destId="{9BCC8244-38B4-4B66-88EB-D2D5AE3946D4}" srcOrd="3" destOrd="0" presId="urn:microsoft.com/office/officeart/2018/2/layout/IconVerticalSolidList"/>
    <dgm:cxn modelId="{B19F53CB-A919-4987-B93C-212C23ED9FF9}" type="presParOf" srcId="{6199D605-3FA0-43B9-8F70-07559C733F2B}" destId="{BE571934-376A-4AA3-9C13-DE29826ECB0E}" srcOrd="5" destOrd="0" presId="urn:microsoft.com/office/officeart/2018/2/layout/IconVerticalSolidList"/>
    <dgm:cxn modelId="{E083CA4A-7162-42DC-B936-1929D5538099}" type="presParOf" srcId="{6199D605-3FA0-43B9-8F70-07559C733F2B}" destId="{23EEAF23-0EE5-4CEF-97B8-9851EE157BE3}" srcOrd="6" destOrd="0" presId="urn:microsoft.com/office/officeart/2018/2/layout/IconVerticalSolidList"/>
    <dgm:cxn modelId="{75514467-FB4E-4F46-9E9A-AFADD2A16656}" type="presParOf" srcId="{23EEAF23-0EE5-4CEF-97B8-9851EE157BE3}" destId="{F0E2F868-6C88-4DF6-A96E-5C321F7C1B27}" srcOrd="0" destOrd="0" presId="urn:microsoft.com/office/officeart/2018/2/layout/IconVerticalSolidList"/>
    <dgm:cxn modelId="{39F54F81-A80C-4BE0-AB87-51B54568EA66}" type="presParOf" srcId="{23EEAF23-0EE5-4CEF-97B8-9851EE157BE3}" destId="{C8D35F78-F7A4-4477-98D5-756D48A25250}" srcOrd="1" destOrd="0" presId="urn:microsoft.com/office/officeart/2018/2/layout/IconVerticalSolidList"/>
    <dgm:cxn modelId="{3B2112BC-93F1-4A3B-BE4B-647A5822E537}" type="presParOf" srcId="{23EEAF23-0EE5-4CEF-97B8-9851EE157BE3}" destId="{17FB5E11-E5B9-4CE7-8CB3-95C6064DA338}" srcOrd="2" destOrd="0" presId="urn:microsoft.com/office/officeart/2018/2/layout/IconVerticalSolidList"/>
    <dgm:cxn modelId="{27C27C86-F2CC-4D51-BBE2-07D2233B6819}" type="presParOf" srcId="{23EEAF23-0EE5-4CEF-97B8-9851EE157BE3}" destId="{F570AA57-55D7-46C7-99CA-FDFF786EE6EB}" srcOrd="3" destOrd="0" presId="urn:microsoft.com/office/officeart/2018/2/layout/IconVerticalSolidList"/>
    <dgm:cxn modelId="{E11192C9-A264-404D-92C1-C75D19439BFE}" type="presParOf" srcId="{6199D605-3FA0-43B9-8F70-07559C733F2B}" destId="{60D6ADEA-5842-498F-81CB-9D1D29031D62}" srcOrd="7" destOrd="0" presId="urn:microsoft.com/office/officeart/2018/2/layout/IconVerticalSolidList"/>
    <dgm:cxn modelId="{5AD5AB04-656A-413D-8B92-98272B63B466}" type="presParOf" srcId="{6199D605-3FA0-43B9-8F70-07559C733F2B}" destId="{2E6196A5-0D5A-49AE-B0FE-E3587187B7F5}" srcOrd="8" destOrd="0" presId="urn:microsoft.com/office/officeart/2018/2/layout/IconVerticalSolidList"/>
    <dgm:cxn modelId="{5D309898-D73C-47CE-9EB6-E9B6D31DB07F}" type="presParOf" srcId="{2E6196A5-0D5A-49AE-B0FE-E3587187B7F5}" destId="{062B617D-4E01-4D68-BC00-395D3102D2E6}" srcOrd="0" destOrd="0" presId="urn:microsoft.com/office/officeart/2018/2/layout/IconVerticalSolidList"/>
    <dgm:cxn modelId="{8B139FC5-25D9-4133-8EA0-1B35C8E51012}" type="presParOf" srcId="{2E6196A5-0D5A-49AE-B0FE-E3587187B7F5}" destId="{8EEF427B-9173-4CBE-8115-358271EA0E7F}" srcOrd="1" destOrd="0" presId="urn:microsoft.com/office/officeart/2018/2/layout/IconVerticalSolidList"/>
    <dgm:cxn modelId="{5DF8BF45-CEAB-4632-B3CA-8CDC19D4BE24}" type="presParOf" srcId="{2E6196A5-0D5A-49AE-B0FE-E3587187B7F5}" destId="{DE41DA28-683C-47A2-B03D-FB16335BDCEA}" srcOrd="2" destOrd="0" presId="urn:microsoft.com/office/officeart/2018/2/layout/IconVerticalSolidList"/>
    <dgm:cxn modelId="{B9CF2B79-E56C-487D-9249-572661E1B040}" type="presParOf" srcId="{2E6196A5-0D5A-49AE-B0FE-E3587187B7F5}" destId="{903B9517-F13D-4FCA-BA7A-C7B272A043E4}" srcOrd="3" destOrd="0" presId="urn:microsoft.com/office/officeart/2018/2/layout/IconVerticalSolidList"/>
    <dgm:cxn modelId="{14B5F4BC-7C5C-49EB-B036-77EF3D71A6C7}" type="presParOf" srcId="{6199D605-3FA0-43B9-8F70-07559C733F2B}" destId="{D1E1CD09-300F-4BFE-993F-741829AC4E33}" srcOrd="9" destOrd="0" presId="urn:microsoft.com/office/officeart/2018/2/layout/IconVerticalSolidList"/>
    <dgm:cxn modelId="{AD36E304-702B-4675-9FFD-9E47CE7DA64D}" type="presParOf" srcId="{6199D605-3FA0-43B9-8F70-07559C733F2B}" destId="{E73B8153-0443-4509-B460-CA337F96D1CD}" srcOrd="10" destOrd="0" presId="urn:microsoft.com/office/officeart/2018/2/layout/IconVerticalSolidList"/>
    <dgm:cxn modelId="{C4C2A4F6-2DBE-4B94-AF04-5C83688EED70}" type="presParOf" srcId="{E73B8153-0443-4509-B460-CA337F96D1CD}" destId="{F68F12E7-38EE-4FDC-A81D-236E20905D19}" srcOrd="0" destOrd="0" presId="urn:microsoft.com/office/officeart/2018/2/layout/IconVerticalSolidList"/>
    <dgm:cxn modelId="{1DC5C0CE-9048-428C-B41B-38E1291E4B46}" type="presParOf" srcId="{E73B8153-0443-4509-B460-CA337F96D1CD}" destId="{3CE5711A-7C6F-408B-A69B-16750FB9108E}" srcOrd="1" destOrd="0" presId="urn:microsoft.com/office/officeart/2018/2/layout/IconVerticalSolidList"/>
    <dgm:cxn modelId="{6169C961-3D47-45A3-954C-AA708178E427}" type="presParOf" srcId="{E73B8153-0443-4509-B460-CA337F96D1CD}" destId="{9A188EA6-6886-4515-B7DC-42C8215CDCA0}" srcOrd="2" destOrd="0" presId="urn:microsoft.com/office/officeart/2018/2/layout/IconVerticalSolidList"/>
    <dgm:cxn modelId="{7D831607-1DA1-410C-B5E9-F7E6119D005F}" type="presParOf" srcId="{E73B8153-0443-4509-B460-CA337F96D1CD}" destId="{C8B096CE-2173-46E2-B3BF-4AE06B96DA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35D36-FF2A-4021-8DED-A4403755AA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313F16D8-40A0-444F-BAF6-6BF2F8F6F67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Collaboration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D9177-DFFE-49F8-A203-2E4D8FC3B3AA}" type="parTrans" cxnId="{C23933EA-7CB1-40A0-AED8-C38D3495696C}">
      <dgm:prSet/>
      <dgm:spPr/>
      <dgm:t>
        <a:bodyPr/>
        <a:lstStyle/>
        <a:p>
          <a:endParaRPr lang="en-US"/>
        </a:p>
      </dgm:t>
    </dgm:pt>
    <dgm:pt modelId="{18D48062-3625-4618-B260-F487B7F59761}" type="sibTrans" cxnId="{C23933EA-7CB1-40A0-AED8-C38D349569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CF6A26-2A86-49C2-9DF0-36C18D581A6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Education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2DDF0-65BA-4978-B25F-B80946B49A96}" type="parTrans" cxnId="{99E6B78B-F303-46C5-ABB5-C19A688FF1FE}">
      <dgm:prSet/>
      <dgm:spPr/>
      <dgm:t>
        <a:bodyPr/>
        <a:lstStyle/>
        <a:p>
          <a:endParaRPr lang="en-US"/>
        </a:p>
      </dgm:t>
    </dgm:pt>
    <dgm:pt modelId="{14776D74-10AE-4BD8-BDE5-B414C7A8C6D1}" type="sibTrans" cxnId="{99E6B78B-F303-46C5-ABB5-C19A688FF1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85CB5B-2D12-4F91-A93A-C9421DE15F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Opportunity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690B8-E187-4990-B9A9-459B6FF22B86}" type="parTrans" cxnId="{4E531D23-6F83-4FA3-ACE9-979072BD8660}">
      <dgm:prSet/>
      <dgm:spPr/>
      <dgm:t>
        <a:bodyPr/>
        <a:lstStyle/>
        <a:p>
          <a:endParaRPr lang="en-US"/>
        </a:p>
      </dgm:t>
    </dgm:pt>
    <dgm:pt modelId="{F4B034FE-78D2-49BD-AA2A-1E0076EA0CA5}" type="sibTrans" cxnId="{4E531D23-6F83-4FA3-ACE9-979072BD8660}">
      <dgm:prSet/>
      <dgm:spPr/>
      <dgm:t>
        <a:bodyPr/>
        <a:lstStyle/>
        <a:p>
          <a:endParaRPr lang="en-US"/>
        </a:p>
      </dgm:t>
    </dgm:pt>
    <dgm:pt modelId="{0CAD3091-85C7-4B99-9A02-91C6D0AD191E}" type="pres">
      <dgm:prSet presAssocID="{64335D36-FF2A-4021-8DED-A4403755AA6D}" presName="root" presStyleCnt="0">
        <dgm:presLayoutVars>
          <dgm:dir/>
          <dgm:resizeHandles val="exact"/>
        </dgm:presLayoutVars>
      </dgm:prSet>
      <dgm:spPr/>
    </dgm:pt>
    <dgm:pt modelId="{1EB63586-C84C-4D44-8711-C6930983AF4D}" type="pres">
      <dgm:prSet presAssocID="{313F16D8-40A0-444F-BAF6-6BF2F8F6F673}" presName="compNode" presStyleCnt="0"/>
      <dgm:spPr/>
    </dgm:pt>
    <dgm:pt modelId="{9613D7B7-2450-47B1-8AA3-1BE51925E15D}" type="pres">
      <dgm:prSet presAssocID="{313F16D8-40A0-444F-BAF6-6BF2F8F6F673}" presName="iconBgRect" presStyleLbl="bgShp" presStyleIdx="0" presStyleCnt="3" custLinFactNeighborX="-9471" custLinFactNeighborY="32485"/>
      <dgm:spPr>
        <a:solidFill>
          <a:schemeClr val="accent1">
            <a:lumMod val="40000"/>
            <a:lumOff val="60000"/>
          </a:schemeClr>
        </a:solidFill>
      </dgm:spPr>
    </dgm:pt>
    <dgm:pt modelId="{305B7103-872D-4407-A0AC-B4D9592BAE12}" type="pres">
      <dgm:prSet presAssocID="{313F16D8-40A0-444F-BAF6-6BF2F8F6F673}" presName="iconRect" presStyleLbl="node1" presStyleIdx="0" presStyleCnt="3" custLinFactNeighborX="-16507" custLinFactNeighborY="56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3D03DE7-B432-4526-9332-19F25780417D}" type="pres">
      <dgm:prSet presAssocID="{313F16D8-40A0-444F-BAF6-6BF2F8F6F673}" presName="spaceRect" presStyleCnt="0"/>
      <dgm:spPr/>
    </dgm:pt>
    <dgm:pt modelId="{9DCF8FBF-DDBE-4F56-ADEF-86F9532AB360}" type="pres">
      <dgm:prSet presAssocID="{313F16D8-40A0-444F-BAF6-6BF2F8F6F673}" presName="textRect" presStyleLbl="revTx" presStyleIdx="0" presStyleCnt="3" custScaleX="133201" custLinFactNeighborX="-2072" custLinFactNeighborY="14574">
        <dgm:presLayoutVars>
          <dgm:chMax val="1"/>
          <dgm:chPref val="1"/>
        </dgm:presLayoutVars>
      </dgm:prSet>
      <dgm:spPr/>
    </dgm:pt>
    <dgm:pt modelId="{51A32454-8F99-4042-BC9C-0916D1E67861}" type="pres">
      <dgm:prSet presAssocID="{18D48062-3625-4618-B260-F487B7F59761}" presName="sibTrans" presStyleCnt="0"/>
      <dgm:spPr/>
    </dgm:pt>
    <dgm:pt modelId="{F6FF3FA3-4EF0-4375-9605-146D7490481E}" type="pres">
      <dgm:prSet presAssocID="{5CCF6A26-2A86-49C2-9DF0-36C18D581A63}" presName="compNode" presStyleCnt="0"/>
      <dgm:spPr/>
    </dgm:pt>
    <dgm:pt modelId="{69D00F55-3204-4110-A42C-EB5DBA4E2D67}" type="pres">
      <dgm:prSet presAssocID="{5CCF6A26-2A86-49C2-9DF0-36C18D581A63}" presName="iconBgRect" presStyleLbl="bgShp" presStyleIdx="1" presStyleCnt="3" custLinFactNeighborX="-1120" custLinFactNeighborY="36240"/>
      <dgm:spPr>
        <a:solidFill>
          <a:schemeClr val="accent1">
            <a:lumMod val="40000"/>
            <a:lumOff val="60000"/>
          </a:schemeClr>
        </a:solidFill>
      </dgm:spPr>
    </dgm:pt>
    <dgm:pt modelId="{C9BDBAA6-699C-4EF5-9D6B-115B8BAF19BF}" type="pres">
      <dgm:prSet presAssocID="{5CCF6A26-2A86-49C2-9DF0-36C18D581A63}" presName="iconRect" presStyleLbl="node1" presStyleIdx="1" presStyleCnt="3" custLinFactNeighborX="-1952" custLinFactNeighborY="6316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D9ECB36-6186-457E-B470-E2CD0E361E71}" type="pres">
      <dgm:prSet presAssocID="{5CCF6A26-2A86-49C2-9DF0-36C18D581A63}" presName="spaceRect" presStyleCnt="0"/>
      <dgm:spPr/>
    </dgm:pt>
    <dgm:pt modelId="{90DCBB9E-8B8C-41D9-91C7-BC9747A04E38}" type="pres">
      <dgm:prSet presAssocID="{5CCF6A26-2A86-49C2-9DF0-36C18D581A63}" presName="textRect" presStyleLbl="revTx" presStyleIdx="1" presStyleCnt="3" custLinFactNeighborX="-2149" custLinFactNeighborY="18738">
        <dgm:presLayoutVars>
          <dgm:chMax val="1"/>
          <dgm:chPref val="1"/>
        </dgm:presLayoutVars>
      </dgm:prSet>
      <dgm:spPr/>
    </dgm:pt>
    <dgm:pt modelId="{7C46F92A-F064-48DB-B324-BF62F208FB4E}" type="pres">
      <dgm:prSet presAssocID="{14776D74-10AE-4BD8-BDE5-B414C7A8C6D1}" presName="sibTrans" presStyleCnt="0"/>
      <dgm:spPr/>
    </dgm:pt>
    <dgm:pt modelId="{AB2A6FB2-758F-4A94-AD17-AF15E4846133}" type="pres">
      <dgm:prSet presAssocID="{4D85CB5B-2D12-4F91-A93A-C9421DE15F47}" presName="compNode" presStyleCnt="0"/>
      <dgm:spPr/>
    </dgm:pt>
    <dgm:pt modelId="{C8764509-B6D5-4BA6-954A-8B9689B9E4D4}" type="pres">
      <dgm:prSet presAssocID="{4D85CB5B-2D12-4F91-A93A-C9421DE15F47}" presName="iconBgRect" presStyleLbl="bgShp" presStyleIdx="2" presStyleCnt="3" custLinFactNeighborX="2240" custLinFactNeighborY="-24973"/>
      <dgm:spPr>
        <a:solidFill>
          <a:schemeClr val="accent1">
            <a:lumMod val="40000"/>
            <a:lumOff val="60000"/>
          </a:schemeClr>
        </a:solidFill>
      </dgm:spPr>
    </dgm:pt>
    <dgm:pt modelId="{3A1297EA-9B67-4F9F-9962-6C6233677F7B}" type="pres">
      <dgm:prSet presAssocID="{4D85CB5B-2D12-4F91-A93A-C9421DE15F47}" presName="iconRect" presStyleLbl="node1" presStyleIdx="2" presStyleCnt="3" custLinFactNeighborX="3905" custLinFactNeighborY="-4352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B19B5D5-409A-4EB3-9860-A20659026773}" type="pres">
      <dgm:prSet presAssocID="{4D85CB5B-2D12-4F91-A93A-C9421DE15F47}" presName="spaceRect" presStyleCnt="0"/>
      <dgm:spPr/>
    </dgm:pt>
    <dgm:pt modelId="{9419BADF-59CD-4138-880E-DDCD81D7DA25}" type="pres">
      <dgm:prSet presAssocID="{4D85CB5B-2D12-4F91-A93A-C9421DE15F47}" presName="textRect" presStyleLbl="revTx" presStyleIdx="2" presStyleCnt="3" custLinFactNeighborX="550" custLinFactNeighborY="-80438">
        <dgm:presLayoutVars>
          <dgm:chMax val="1"/>
          <dgm:chPref val="1"/>
        </dgm:presLayoutVars>
      </dgm:prSet>
      <dgm:spPr/>
    </dgm:pt>
  </dgm:ptLst>
  <dgm:cxnLst>
    <dgm:cxn modelId="{4E531D23-6F83-4FA3-ACE9-979072BD8660}" srcId="{64335D36-FF2A-4021-8DED-A4403755AA6D}" destId="{4D85CB5B-2D12-4F91-A93A-C9421DE15F47}" srcOrd="2" destOrd="0" parTransId="{E7B690B8-E187-4990-B9A9-459B6FF22B86}" sibTransId="{F4B034FE-78D2-49BD-AA2A-1E0076EA0CA5}"/>
    <dgm:cxn modelId="{99E6B78B-F303-46C5-ABB5-C19A688FF1FE}" srcId="{64335D36-FF2A-4021-8DED-A4403755AA6D}" destId="{5CCF6A26-2A86-49C2-9DF0-36C18D581A63}" srcOrd="1" destOrd="0" parTransId="{A002DDF0-65BA-4978-B25F-B80946B49A96}" sibTransId="{14776D74-10AE-4BD8-BDE5-B414C7A8C6D1}"/>
    <dgm:cxn modelId="{6CD70F9A-13B6-48A8-8D08-179861D0E584}" type="presOf" srcId="{5CCF6A26-2A86-49C2-9DF0-36C18D581A63}" destId="{90DCBB9E-8B8C-41D9-91C7-BC9747A04E38}" srcOrd="0" destOrd="0" presId="urn:microsoft.com/office/officeart/2018/5/layout/IconCircleLabelList"/>
    <dgm:cxn modelId="{3B1A08BE-72CF-43F4-AEFC-902FD829196B}" type="presOf" srcId="{4D85CB5B-2D12-4F91-A93A-C9421DE15F47}" destId="{9419BADF-59CD-4138-880E-DDCD81D7DA25}" srcOrd="0" destOrd="0" presId="urn:microsoft.com/office/officeart/2018/5/layout/IconCircleLabelList"/>
    <dgm:cxn modelId="{E57594C5-5ADB-404F-B98B-27A82E9690BD}" type="presOf" srcId="{64335D36-FF2A-4021-8DED-A4403755AA6D}" destId="{0CAD3091-85C7-4B99-9A02-91C6D0AD191E}" srcOrd="0" destOrd="0" presId="urn:microsoft.com/office/officeart/2018/5/layout/IconCircleLabelList"/>
    <dgm:cxn modelId="{926155E2-A934-45CD-A70D-B258B7A43E14}" type="presOf" srcId="{313F16D8-40A0-444F-BAF6-6BF2F8F6F673}" destId="{9DCF8FBF-DDBE-4F56-ADEF-86F9532AB360}" srcOrd="0" destOrd="0" presId="urn:microsoft.com/office/officeart/2018/5/layout/IconCircleLabelList"/>
    <dgm:cxn modelId="{C23933EA-7CB1-40A0-AED8-C38D3495696C}" srcId="{64335D36-FF2A-4021-8DED-A4403755AA6D}" destId="{313F16D8-40A0-444F-BAF6-6BF2F8F6F673}" srcOrd="0" destOrd="0" parTransId="{316D9177-DFFE-49F8-A203-2E4D8FC3B3AA}" sibTransId="{18D48062-3625-4618-B260-F487B7F59761}"/>
    <dgm:cxn modelId="{5A7D3A26-F5F5-40D1-A6A0-41E30E70A109}" type="presParOf" srcId="{0CAD3091-85C7-4B99-9A02-91C6D0AD191E}" destId="{1EB63586-C84C-4D44-8711-C6930983AF4D}" srcOrd="0" destOrd="0" presId="urn:microsoft.com/office/officeart/2018/5/layout/IconCircleLabelList"/>
    <dgm:cxn modelId="{4EFB048D-9419-415F-AD2E-D49B78DB1D7C}" type="presParOf" srcId="{1EB63586-C84C-4D44-8711-C6930983AF4D}" destId="{9613D7B7-2450-47B1-8AA3-1BE51925E15D}" srcOrd="0" destOrd="0" presId="urn:microsoft.com/office/officeart/2018/5/layout/IconCircleLabelList"/>
    <dgm:cxn modelId="{B4F72169-B4FA-48B1-88BE-8D067C1FCC3A}" type="presParOf" srcId="{1EB63586-C84C-4D44-8711-C6930983AF4D}" destId="{305B7103-872D-4407-A0AC-B4D9592BAE12}" srcOrd="1" destOrd="0" presId="urn:microsoft.com/office/officeart/2018/5/layout/IconCircleLabelList"/>
    <dgm:cxn modelId="{8371ADC4-D48C-4F68-81D8-B1FC9D42FA1D}" type="presParOf" srcId="{1EB63586-C84C-4D44-8711-C6930983AF4D}" destId="{E3D03DE7-B432-4526-9332-19F25780417D}" srcOrd="2" destOrd="0" presId="urn:microsoft.com/office/officeart/2018/5/layout/IconCircleLabelList"/>
    <dgm:cxn modelId="{81414EF8-B403-4521-AAAF-18F32D3A570A}" type="presParOf" srcId="{1EB63586-C84C-4D44-8711-C6930983AF4D}" destId="{9DCF8FBF-DDBE-4F56-ADEF-86F9532AB360}" srcOrd="3" destOrd="0" presId="urn:microsoft.com/office/officeart/2018/5/layout/IconCircleLabelList"/>
    <dgm:cxn modelId="{12D7D648-004D-47C5-80C1-DA262661C579}" type="presParOf" srcId="{0CAD3091-85C7-4B99-9A02-91C6D0AD191E}" destId="{51A32454-8F99-4042-BC9C-0916D1E67861}" srcOrd="1" destOrd="0" presId="urn:microsoft.com/office/officeart/2018/5/layout/IconCircleLabelList"/>
    <dgm:cxn modelId="{3CD5AFD0-0E0B-46BF-87E3-3F0CCD63DC2F}" type="presParOf" srcId="{0CAD3091-85C7-4B99-9A02-91C6D0AD191E}" destId="{F6FF3FA3-4EF0-4375-9605-146D7490481E}" srcOrd="2" destOrd="0" presId="urn:microsoft.com/office/officeart/2018/5/layout/IconCircleLabelList"/>
    <dgm:cxn modelId="{8A9C22C0-A9E1-4749-BA31-E7C6304715DF}" type="presParOf" srcId="{F6FF3FA3-4EF0-4375-9605-146D7490481E}" destId="{69D00F55-3204-4110-A42C-EB5DBA4E2D67}" srcOrd="0" destOrd="0" presId="urn:microsoft.com/office/officeart/2018/5/layout/IconCircleLabelList"/>
    <dgm:cxn modelId="{C042E274-1A8C-4E86-86D3-60BF6A80E53A}" type="presParOf" srcId="{F6FF3FA3-4EF0-4375-9605-146D7490481E}" destId="{C9BDBAA6-699C-4EF5-9D6B-115B8BAF19BF}" srcOrd="1" destOrd="0" presId="urn:microsoft.com/office/officeart/2018/5/layout/IconCircleLabelList"/>
    <dgm:cxn modelId="{E3279D50-8C88-48C1-9266-E3982B33C7A5}" type="presParOf" srcId="{F6FF3FA3-4EF0-4375-9605-146D7490481E}" destId="{CD9ECB36-6186-457E-B470-E2CD0E361E71}" srcOrd="2" destOrd="0" presId="urn:microsoft.com/office/officeart/2018/5/layout/IconCircleLabelList"/>
    <dgm:cxn modelId="{B639719C-8DD9-48BC-906E-85F0706892F0}" type="presParOf" srcId="{F6FF3FA3-4EF0-4375-9605-146D7490481E}" destId="{90DCBB9E-8B8C-41D9-91C7-BC9747A04E38}" srcOrd="3" destOrd="0" presId="urn:microsoft.com/office/officeart/2018/5/layout/IconCircleLabelList"/>
    <dgm:cxn modelId="{973FBEA7-8F2B-459E-B5EE-DE6A815D0B50}" type="presParOf" srcId="{0CAD3091-85C7-4B99-9A02-91C6D0AD191E}" destId="{7C46F92A-F064-48DB-B324-BF62F208FB4E}" srcOrd="3" destOrd="0" presId="urn:microsoft.com/office/officeart/2018/5/layout/IconCircleLabelList"/>
    <dgm:cxn modelId="{20B36853-73A0-4497-AF8C-8F8E63ED226F}" type="presParOf" srcId="{0CAD3091-85C7-4B99-9A02-91C6D0AD191E}" destId="{AB2A6FB2-758F-4A94-AD17-AF15E4846133}" srcOrd="4" destOrd="0" presId="urn:microsoft.com/office/officeart/2018/5/layout/IconCircleLabelList"/>
    <dgm:cxn modelId="{A808774D-B1DD-4C56-836C-061D73948848}" type="presParOf" srcId="{AB2A6FB2-758F-4A94-AD17-AF15E4846133}" destId="{C8764509-B6D5-4BA6-954A-8B9689B9E4D4}" srcOrd="0" destOrd="0" presId="urn:microsoft.com/office/officeart/2018/5/layout/IconCircleLabelList"/>
    <dgm:cxn modelId="{2DFCF3B6-879B-4583-9EDD-EBBC86F502EB}" type="presParOf" srcId="{AB2A6FB2-758F-4A94-AD17-AF15E4846133}" destId="{3A1297EA-9B67-4F9F-9962-6C6233677F7B}" srcOrd="1" destOrd="0" presId="urn:microsoft.com/office/officeart/2018/5/layout/IconCircleLabelList"/>
    <dgm:cxn modelId="{B4F1DBD3-ADB1-4A8C-872D-650315F48CA1}" type="presParOf" srcId="{AB2A6FB2-758F-4A94-AD17-AF15E4846133}" destId="{DB19B5D5-409A-4EB3-9860-A20659026773}" srcOrd="2" destOrd="0" presId="urn:microsoft.com/office/officeart/2018/5/layout/IconCircleLabelList"/>
    <dgm:cxn modelId="{6927545E-1855-4F33-A249-7B2BDA483C08}" type="presParOf" srcId="{AB2A6FB2-758F-4A94-AD17-AF15E4846133}" destId="{9419BADF-59CD-4138-880E-DDCD81D7DA2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5C763-B6A2-456D-8841-99B8517725D3}">
      <dsp:nvSpPr>
        <dsp:cNvPr id="0" name=""/>
        <dsp:cNvSpPr/>
      </dsp:nvSpPr>
      <dsp:spPr>
        <a:xfrm>
          <a:off x="1275645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689C7-49F2-4E21-9CA9-B2EB61C61D58}">
      <dsp:nvSpPr>
        <dsp:cNvPr id="0" name=""/>
        <dsp:cNvSpPr/>
      </dsp:nvSpPr>
      <dsp:spPr>
        <a:xfrm>
          <a:off x="1489079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DB83C-C85B-4542-A599-5C522E9E9EC1}">
      <dsp:nvSpPr>
        <dsp:cNvPr id="0" name=""/>
        <dsp:cNvSpPr/>
      </dsp:nvSpPr>
      <dsp:spPr>
        <a:xfrm>
          <a:off x="955495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 dirty="0"/>
            <a:t>Jaggaer System   (e-Procurement)</a:t>
          </a:r>
          <a:endParaRPr lang="en-US" sz="1500" kern="1200" dirty="0"/>
        </a:p>
      </dsp:txBody>
      <dsp:txXfrm>
        <a:off x="955495" y="1313725"/>
        <a:ext cx="1641796" cy="656718"/>
      </dsp:txXfrm>
    </dsp:sp>
    <dsp:sp modelId="{9FCA5529-443E-4236-B6B3-8C62102D4266}">
      <dsp:nvSpPr>
        <dsp:cNvPr id="0" name=""/>
        <dsp:cNvSpPr/>
      </dsp:nvSpPr>
      <dsp:spPr>
        <a:xfrm>
          <a:off x="3204756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DA596-918D-4ED2-AD4C-18568E2C02ED}">
      <dsp:nvSpPr>
        <dsp:cNvPr id="0" name=""/>
        <dsp:cNvSpPr/>
      </dsp:nvSpPr>
      <dsp:spPr>
        <a:xfrm>
          <a:off x="3418190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CD690-3975-4751-B3FA-E2D9E0529F2A}">
      <dsp:nvSpPr>
        <dsp:cNvPr id="0" name=""/>
        <dsp:cNvSpPr/>
      </dsp:nvSpPr>
      <dsp:spPr>
        <a:xfrm>
          <a:off x="2884606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How to do Build Your Capacity </a:t>
          </a:r>
          <a:endParaRPr lang="en-US" sz="1500" kern="1200"/>
        </a:p>
      </dsp:txBody>
      <dsp:txXfrm>
        <a:off x="2884606" y="1313725"/>
        <a:ext cx="1641796" cy="656718"/>
      </dsp:txXfrm>
    </dsp:sp>
    <dsp:sp modelId="{449E6F3E-C598-426F-91AC-DB2F22C75DF0}">
      <dsp:nvSpPr>
        <dsp:cNvPr id="0" name=""/>
        <dsp:cNvSpPr/>
      </dsp:nvSpPr>
      <dsp:spPr>
        <a:xfrm>
          <a:off x="5133868" y="288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2FE48-2661-45B7-91F9-1E06DF0B414A}">
      <dsp:nvSpPr>
        <dsp:cNvPr id="0" name=""/>
        <dsp:cNvSpPr/>
      </dsp:nvSpPr>
      <dsp:spPr>
        <a:xfrm>
          <a:off x="534730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763AC-32A2-49DC-AFA3-C26F2AE2EDF6}">
      <dsp:nvSpPr>
        <dsp:cNvPr id="0" name=""/>
        <dsp:cNvSpPr/>
      </dsp:nvSpPr>
      <dsp:spPr>
        <a:xfrm>
          <a:off x="481371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Purchasing Processes</a:t>
          </a:r>
          <a:endParaRPr lang="en-US" sz="1500" kern="1200"/>
        </a:p>
      </dsp:txBody>
      <dsp:txXfrm>
        <a:off x="4813717" y="1313725"/>
        <a:ext cx="1641796" cy="656718"/>
      </dsp:txXfrm>
    </dsp:sp>
    <dsp:sp modelId="{0978AF44-DA85-4C43-AF85-9B77B8473965}">
      <dsp:nvSpPr>
        <dsp:cNvPr id="0" name=""/>
        <dsp:cNvSpPr/>
      </dsp:nvSpPr>
      <dsp:spPr>
        <a:xfrm>
          <a:off x="7062979" y="288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53FB-B3BE-4A48-8A67-CFF2C86FBD8B}">
      <dsp:nvSpPr>
        <dsp:cNvPr id="0" name=""/>
        <dsp:cNvSpPr/>
      </dsp:nvSpPr>
      <dsp:spPr>
        <a:xfrm>
          <a:off x="7276413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A596F-6404-4D10-B4AD-DE2BD220F223}">
      <dsp:nvSpPr>
        <dsp:cNvPr id="0" name=""/>
        <dsp:cNvSpPr/>
      </dsp:nvSpPr>
      <dsp:spPr>
        <a:xfrm>
          <a:off x="6742829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Bond Program</a:t>
          </a:r>
          <a:endParaRPr lang="en-US" sz="1500" kern="1200"/>
        </a:p>
      </dsp:txBody>
      <dsp:txXfrm>
        <a:off x="6742829" y="1313725"/>
        <a:ext cx="1641796" cy="656718"/>
      </dsp:txXfrm>
    </dsp:sp>
    <dsp:sp modelId="{B7947725-386B-4EC0-B689-2B2A2C8C9295}">
      <dsp:nvSpPr>
        <dsp:cNvPr id="0" name=""/>
        <dsp:cNvSpPr/>
      </dsp:nvSpPr>
      <dsp:spPr>
        <a:xfrm>
          <a:off x="1275645" y="2380893"/>
          <a:ext cx="1001496" cy="10014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0FADE-6ECC-4EDD-A55C-6A559178BDAC}">
      <dsp:nvSpPr>
        <dsp:cNvPr id="0" name=""/>
        <dsp:cNvSpPr/>
      </dsp:nvSpPr>
      <dsp:spPr>
        <a:xfrm>
          <a:off x="1489079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2D24A-E5CB-405A-8DD7-056B4415C91B}">
      <dsp:nvSpPr>
        <dsp:cNvPr id="0" name=""/>
        <dsp:cNvSpPr/>
      </dsp:nvSpPr>
      <dsp:spPr>
        <a:xfrm>
          <a:off x="955495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Cooperative Agreements</a:t>
          </a:r>
          <a:endParaRPr lang="en-US" sz="1500" kern="1200"/>
        </a:p>
      </dsp:txBody>
      <dsp:txXfrm>
        <a:off x="955495" y="3694331"/>
        <a:ext cx="1641796" cy="656718"/>
      </dsp:txXfrm>
    </dsp:sp>
    <dsp:sp modelId="{D85A676B-CB96-4C82-B485-1C2403BE6797}">
      <dsp:nvSpPr>
        <dsp:cNvPr id="0" name=""/>
        <dsp:cNvSpPr/>
      </dsp:nvSpPr>
      <dsp:spPr>
        <a:xfrm>
          <a:off x="3204756" y="2380893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C84C4-B7A8-4862-BE15-9572B8A921E1}">
      <dsp:nvSpPr>
        <dsp:cNvPr id="0" name=""/>
        <dsp:cNvSpPr/>
      </dsp:nvSpPr>
      <dsp:spPr>
        <a:xfrm>
          <a:off x="3418190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60CEB-0446-4F25-98B3-3CF71D71433D}">
      <dsp:nvSpPr>
        <dsp:cNvPr id="0" name=""/>
        <dsp:cNvSpPr/>
      </dsp:nvSpPr>
      <dsp:spPr>
        <a:xfrm>
          <a:off x="2884606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Business Diversity Program</a:t>
          </a:r>
          <a:endParaRPr lang="en-US" sz="1500" kern="1200"/>
        </a:p>
      </dsp:txBody>
      <dsp:txXfrm>
        <a:off x="2884606" y="3694331"/>
        <a:ext cx="1641796" cy="656718"/>
      </dsp:txXfrm>
    </dsp:sp>
    <dsp:sp modelId="{5AB94D66-4457-4942-B6AA-7A49CFBCA68B}">
      <dsp:nvSpPr>
        <dsp:cNvPr id="0" name=""/>
        <dsp:cNvSpPr/>
      </dsp:nvSpPr>
      <dsp:spPr>
        <a:xfrm>
          <a:off x="5133868" y="2380893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87114-D632-4EBD-AD48-668E4F1AC541}">
      <dsp:nvSpPr>
        <dsp:cNvPr id="0" name=""/>
        <dsp:cNvSpPr/>
      </dsp:nvSpPr>
      <dsp:spPr>
        <a:xfrm>
          <a:off x="534730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AF8F8-F277-473A-B0F5-F4C068326C41}">
      <dsp:nvSpPr>
        <dsp:cNvPr id="0" name=""/>
        <dsp:cNvSpPr/>
      </dsp:nvSpPr>
      <dsp:spPr>
        <a:xfrm>
          <a:off x="481371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Certification</a:t>
          </a:r>
          <a:endParaRPr lang="en-US" sz="1500" kern="1200"/>
        </a:p>
      </dsp:txBody>
      <dsp:txXfrm>
        <a:off x="4813717" y="3694331"/>
        <a:ext cx="1641796" cy="656718"/>
      </dsp:txXfrm>
    </dsp:sp>
    <dsp:sp modelId="{1DBE9D36-E57A-4EB2-A8E6-07BA852C16C0}">
      <dsp:nvSpPr>
        <dsp:cNvPr id="0" name=""/>
        <dsp:cNvSpPr/>
      </dsp:nvSpPr>
      <dsp:spPr>
        <a:xfrm>
          <a:off x="7062979" y="2380893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40125-CA48-4352-8A8D-6AC2E79FBD26}">
      <dsp:nvSpPr>
        <dsp:cNvPr id="0" name=""/>
        <dsp:cNvSpPr/>
      </dsp:nvSpPr>
      <dsp:spPr>
        <a:xfrm>
          <a:off x="7276413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32D1F-F54D-4764-856A-19064CBE1D5A}">
      <dsp:nvSpPr>
        <dsp:cNvPr id="0" name=""/>
        <dsp:cNvSpPr/>
      </dsp:nvSpPr>
      <dsp:spPr>
        <a:xfrm>
          <a:off x="6742829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Questions &amp; Answers</a:t>
          </a:r>
          <a:endParaRPr lang="en-US" sz="1500" kern="1200"/>
        </a:p>
      </dsp:txBody>
      <dsp:txXfrm>
        <a:off x="6742829" y="3694331"/>
        <a:ext cx="1641796" cy="656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4785C-7DC4-489C-BAAA-D004E5196283}">
      <dsp:nvSpPr>
        <dsp:cNvPr id="0" name=""/>
        <dsp:cNvSpPr/>
      </dsp:nvSpPr>
      <dsp:spPr>
        <a:xfrm>
          <a:off x="0" y="0"/>
          <a:ext cx="6164372" cy="122970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1" kern="1200" dirty="0"/>
            <a:t>RFP’s, RFQ’s, and Bids are solicited electronically</a:t>
          </a:r>
        </a:p>
      </dsp:txBody>
      <dsp:txXfrm>
        <a:off x="36017" y="36017"/>
        <a:ext cx="4733509" cy="1157675"/>
      </dsp:txXfrm>
    </dsp:sp>
    <dsp:sp modelId="{C22446DC-B484-4CA9-9006-176717263D51}">
      <dsp:nvSpPr>
        <dsp:cNvPr id="0" name=""/>
        <dsp:cNvSpPr/>
      </dsp:nvSpPr>
      <dsp:spPr>
        <a:xfrm>
          <a:off x="516266" y="1453292"/>
          <a:ext cx="6164372" cy="122970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1" kern="1200" dirty="0"/>
            <a:t>Suppliers can view and download solicitations from the site  </a:t>
          </a:r>
        </a:p>
      </dsp:txBody>
      <dsp:txXfrm>
        <a:off x="552283" y="1489309"/>
        <a:ext cx="4776760" cy="1157675"/>
      </dsp:txXfrm>
    </dsp:sp>
    <dsp:sp modelId="{F21E3780-F0CE-4715-9899-CF12B835A719}">
      <dsp:nvSpPr>
        <dsp:cNvPr id="0" name=""/>
        <dsp:cNvSpPr/>
      </dsp:nvSpPr>
      <dsp:spPr>
        <a:xfrm>
          <a:off x="1024826" y="2906585"/>
          <a:ext cx="6164372" cy="122970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1" kern="1200" dirty="0"/>
            <a:t>Proposal and Bid submittals uploaded electronically to Jaggaer Sourcing</a:t>
          </a:r>
        </a:p>
      </dsp:txBody>
      <dsp:txXfrm>
        <a:off x="1060843" y="2942602"/>
        <a:ext cx="4784466" cy="1157675"/>
      </dsp:txXfrm>
    </dsp:sp>
    <dsp:sp modelId="{AF947E30-4BA5-4289-915B-F100543AD9BF}">
      <dsp:nvSpPr>
        <dsp:cNvPr id="0" name=""/>
        <dsp:cNvSpPr/>
      </dsp:nvSpPr>
      <dsp:spPr>
        <a:xfrm>
          <a:off x="1541093" y="4359878"/>
          <a:ext cx="6164372" cy="122970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1" kern="1200" dirty="0"/>
            <a:t>Suppliers notified via site of any addendums and questions</a:t>
          </a:r>
        </a:p>
      </dsp:txBody>
      <dsp:txXfrm>
        <a:off x="1577110" y="4395895"/>
        <a:ext cx="4776760" cy="1157675"/>
      </dsp:txXfrm>
    </dsp:sp>
    <dsp:sp modelId="{B6050FA0-12BE-49C2-8570-FEEFDCD2198B}">
      <dsp:nvSpPr>
        <dsp:cNvPr id="0" name=""/>
        <dsp:cNvSpPr/>
      </dsp:nvSpPr>
      <dsp:spPr>
        <a:xfrm>
          <a:off x="5365060" y="941845"/>
          <a:ext cx="799311" cy="7993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44905" y="941845"/>
        <a:ext cx="439621" cy="601482"/>
      </dsp:txXfrm>
    </dsp:sp>
    <dsp:sp modelId="{5268CC76-8D91-4411-B724-D6336596BEB4}">
      <dsp:nvSpPr>
        <dsp:cNvPr id="0" name=""/>
        <dsp:cNvSpPr/>
      </dsp:nvSpPr>
      <dsp:spPr>
        <a:xfrm>
          <a:off x="5881327" y="2395138"/>
          <a:ext cx="799311" cy="7993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61172" y="2395138"/>
        <a:ext cx="439621" cy="601482"/>
      </dsp:txXfrm>
    </dsp:sp>
    <dsp:sp modelId="{16482020-A277-46CF-B757-F2834B036022}">
      <dsp:nvSpPr>
        <dsp:cNvPr id="0" name=""/>
        <dsp:cNvSpPr/>
      </dsp:nvSpPr>
      <dsp:spPr>
        <a:xfrm>
          <a:off x="6389887" y="3848431"/>
          <a:ext cx="799311" cy="79931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69732" y="3848431"/>
        <a:ext cx="439621" cy="601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760A7-7B7F-40A1-8799-6CC2BF03E762}">
      <dsp:nvSpPr>
        <dsp:cNvPr id="0" name=""/>
        <dsp:cNvSpPr/>
      </dsp:nvSpPr>
      <dsp:spPr>
        <a:xfrm>
          <a:off x="0" y="1688"/>
          <a:ext cx="7633076" cy="7196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6CBA6-F9B7-4EA0-862C-24ADD9677113}">
      <dsp:nvSpPr>
        <dsp:cNvPr id="0" name=""/>
        <dsp:cNvSpPr/>
      </dsp:nvSpPr>
      <dsp:spPr>
        <a:xfrm>
          <a:off x="217692" y="163608"/>
          <a:ext cx="395804" cy="395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14F0D-94C5-4F42-81E6-14A782E04642}">
      <dsp:nvSpPr>
        <dsp:cNvPr id="0" name=""/>
        <dsp:cNvSpPr/>
      </dsp:nvSpPr>
      <dsp:spPr>
        <a:xfrm>
          <a:off x="831189" y="1688"/>
          <a:ext cx="6801886" cy="71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2" tIns="76162" rIns="76162" bIns="761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Construction Projects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189" y="1688"/>
        <a:ext cx="6801886" cy="719644"/>
      </dsp:txXfrm>
    </dsp:sp>
    <dsp:sp modelId="{ADEBF752-A690-4A14-9E1D-F30E8A055E6B}">
      <dsp:nvSpPr>
        <dsp:cNvPr id="0" name=""/>
        <dsp:cNvSpPr/>
      </dsp:nvSpPr>
      <dsp:spPr>
        <a:xfrm>
          <a:off x="0" y="901244"/>
          <a:ext cx="7633076" cy="7196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342DB-E821-49E0-A981-49E03F0CD1A4}">
      <dsp:nvSpPr>
        <dsp:cNvPr id="0" name=""/>
        <dsp:cNvSpPr/>
      </dsp:nvSpPr>
      <dsp:spPr>
        <a:xfrm>
          <a:off x="217692" y="1063164"/>
          <a:ext cx="395804" cy="395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8B7BA-4956-47D9-8AF3-EDC0A38A6A84}">
      <dsp:nvSpPr>
        <dsp:cNvPr id="0" name=""/>
        <dsp:cNvSpPr/>
      </dsp:nvSpPr>
      <dsp:spPr>
        <a:xfrm>
          <a:off x="831189" y="901244"/>
          <a:ext cx="3434884" cy="71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2" tIns="76162" rIns="76162" bIns="761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Contract Pricing Agreement (CPI’s)</a:t>
          </a:r>
          <a:endParaRPr lang="en-US" sz="1800" kern="1200" dirty="0"/>
        </a:p>
      </dsp:txBody>
      <dsp:txXfrm>
        <a:off x="831189" y="901244"/>
        <a:ext cx="3434884" cy="719644"/>
      </dsp:txXfrm>
    </dsp:sp>
    <dsp:sp modelId="{95D78A06-BC60-44FC-A800-1FB22D01D697}">
      <dsp:nvSpPr>
        <dsp:cNvPr id="0" name=""/>
        <dsp:cNvSpPr/>
      </dsp:nvSpPr>
      <dsp:spPr>
        <a:xfrm>
          <a:off x="4266073" y="901244"/>
          <a:ext cx="3367002" cy="71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2" tIns="76162" rIns="76162" bIns="7616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Goods and Services</a:t>
          </a:r>
          <a:endParaRPr lang="en-US" sz="1400" kern="1200"/>
        </a:p>
      </dsp:txBody>
      <dsp:txXfrm>
        <a:off x="4266073" y="901244"/>
        <a:ext cx="3367002" cy="719644"/>
      </dsp:txXfrm>
    </dsp:sp>
    <dsp:sp modelId="{BBFC27DE-BB33-4F5D-955C-3E9BC720F955}">
      <dsp:nvSpPr>
        <dsp:cNvPr id="0" name=""/>
        <dsp:cNvSpPr/>
      </dsp:nvSpPr>
      <dsp:spPr>
        <a:xfrm>
          <a:off x="0" y="1800799"/>
          <a:ext cx="7633076" cy="7196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FD43A-86CD-4426-A82D-E3FC245C8AB9}">
      <dsp:nvSpPr>
        <dsp:cNvPr id="0" name=""/>
        <dsp:cNvSpPr/>
      </dsp:nvSpPr>
      <dsp:spPr>
        <a:xfrm>
          <a:off x="217692" y="1962719"/>
          <a:ext cx="395804" cy="395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C8244-38B4-4B66-88EB-D2D5AE3946D4}">
      <dsp:nvSpPr>
        <dsp:cNvPr id="0" name=""/>
        <dsp:cNvSpPr/>
      </dsp:nvSpPr>
      <dsp:spPr>
        <a:xfrm>
          <a:off x="831189" y="1800799"/>
          <a:ext cx="6801886" cy="71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2" tIns="76162" rIns="76162" bIns="761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Trades Agreement</a:t>
          </a:r>
          <a:endParaRPr lang="en-US" sz="1800" kern="1200"/>
        </a:p>
      </dsp:txBody>
      <dsp:txXfrm>
        <a:off x="831189" y="1800799"/>
        <a:ext cx="6801886" cy="719644"/>
      </dsp:txXfrm>
    </dsp:sp>
    <dsp:sp modelId="{F0E2F868-6C88-4DF6-A96E-5C321F7C1B27}">
      <dsp:nvSpPr>
        <dsp:cNvPr id="0" name=""/>
        <dsp:cNvSpPr/>
      </dsp:nvSpPr>
      <dsp:spPr>
        <a:xfrm>
          <a:off x="0" y="2700354"/>
          <a:ext cx="7633076" cy="7196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35F78-F7A4-4477-98D5-756D48A25250}">
      <dsp:nvSpPr>
        <dsp:cNvPr id="0" name=""/>
        <dsp:cNvSpPr/>
      </dsp:nvSpPr>
      <dsp:spPr>
        <a:xfrm>
          <a:off x="217692" y="2862274"/>
          <a:ext cx="395804" cy="3958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0AA57-55D7-46C7-99CA-FDFF786EE6EB}">
      <dsp:nvSpPr>
        <dsp:cNvPr id="0" name=""/>
        <dsp:cNvSpPr/>
      </dsp:nvSpPr>
      <dsp:spPr>
        <a:xfrm>
          <a:off x="831189" y="2700354"/>
          <a:ext cx="6801886" cy="71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2" tIns="76162" rIns="76162" bIns="761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Architecture/Engineering </a:t>
          </a:r>
          <a:endParaRPr lang="en-US" sz="1800" kern="1200"/>
        </a:p>
      </dsp:txBody>
      <dsp:txXfrm>
        <a:off x="831189" y="2700354"/>
        <a:ext cx="6801886" cy="719644"/>
      </dsp:txXfrm>
    </dsp:sp>
    <dsp:sp modelId="{062B617D-4E01-4D68-BC00-395D3102D2E6}">
      <dsp:nvSpPr>
        <dsp:cNvPr id="0" name=""/>
        <dsp:cNvSpPr/>
      </dsp:nvSpPr>
      <dsp:spPr>
        <a:xfrm>
          <a:off x="0" y="3599909"/>
          <a:ext cx="7633076" cy="7196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F427B-9173-4CBE-8115-358271EA0E7F}">
      <dsp:nvSpPr>
        <dsp:cNvPr id="0" name=""/>
        <dsp:cNvSpPr/>
      </dsp:nvSpPr>
      <dsp:spPr>
        <a:xfrm>
          <a:off x="217692" y="3761829"/>
          <a:ext cx="395804" cy="3958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B9517-F13D-4FCA-BA7A-C7B272A043E4}">
      <dsp:nvSpPr>
        <dsp:cNvPr id="0" name=""/>
        <dsp:cNvSpPr/>
      </dsp:nvSpPr>
      <dsp:spPr>
        <a:xfrm>
          <a:off x="831189" y="3599909"/>
          <a:ext cx="6801886" cy="71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2" tIns="76162" rIns="76162" bIns="761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Professional Services</a:t>
          </a:r>
          <a:endParaRPr lang="en-US" sz="1800" kern="1200"/>
        </a:p>
      </dsp:txBody>
      <dsp:txXfrm>
        <a:off x="831189" y="3599909"/>
        <a:ext cx="6801886" cy="719644"/>
      </dsp:txXfrm>
    </dsp:sp>
    <dsp:sp modelId="{F68F12E7-38EE-4FDC-A81D-236E20905D19}">
      <dsp:nvSpPr>
        <dsp:cNvPr id="0" name=""/>
        <dsp:cNvSpPr/>
      </dsp:nvSpPr>
      <dsp:spPr>
        <a:xfrm>
          <a:off x="0" y="4499464"/>
          <a:ext cx="7633076" cy="7196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5711A-7C6F-408B-A69B-16750FB9108E}">
      <dsp:nvSpPr>
        <dsp:cNvPr id="0" name=""/>
        <dsp:cNvSpPr/>
      </dsp:nvSpPr>
      <dsp:spPr>
        <a:xfrm>
          <a:off x="217692" y="4661384"/>
          <a:ext cx="395804" cy="39580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096CE-2173-46E2-B3BF-4AE06B96DA08}">
      <dsp:nvSpPr>
        <dsp:cNvPr id="0" name=""/>
        <dsp:cNvSpPr/>
      </dsp:nvSpPr>
      <dsp:spPr>
        <a:xfrm>
          <a:off x="831189" y="4499464"/>
          <a:ext cx="6801886" cy="71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62" tIns="76162" rIns="76162" bIns="761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Contracts under $10k </a:t>
          </a:r>
          <a:endParaRPr lang="en-US" sz="1800" kern="1200"/>
        </a:p>
      </dsp:txBody>
      <dsp:txXfrm>
        <a:off x="831189" y="4499464"/>
        <a:ext cx="6801886" cy="719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3D7B7-2450-47B1-8AA3-1BE51925E15D}">
      <dsp:nvSpPr>
        <dsp:cNvPr id="0" name=""/>
        <dsp:cNvSpPr/>
      </dsp:nvSpPr>
      <dsp:spPr>
        <a:xfrm>
          <a:off x="1457844" y="452503"/>
          <a:ext cx="1338187" cy="133818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B7103-872D-4407-A0AC-B4D9592BAE12}">
      <dsp:nvSpPr>
        <dsp:cNvPr id="0" name=""/>
        <dsp:cNvSpPr/>
      </dsp:nvSpPr>
      <dsp:spPr>
        <a:xfrm>
          <a:off x="1743028" y="737693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F8FBF-DDBE-4F56-ADEF-86F9532AB360}">
      <dsp:nvSpPr>
        <dsp:cNvPr id="0" name=""/>
        <dsp:cNvSpPr/>
      </dsp:nvSpPr>
      <dsp:spPr>
        <a:xfrm>
          <a:off x="747174" y="1877726"/>
          <a:ext cx="292209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Collaboration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174" y="1877726"/>
        <a:ext cx="2922096" cy="720000"/>
      </dsp:txXfrm>
    </dsp:sp>
    <dsp:sp modelId="{69D00F55-3204-4110-A42C-EB5DBA4E2D67}">
      <dsp:nvSpPr>
        <dsp:cNvPr id="0" name=""/>
        <dsp:cNvSpPr/>
      </dsp:nvSpPr>
      <dsp:spPr>
        <a:xfrm>
          <a:off x="4511426" y="502752"/>
          <a:ext cx="1338187" cy="133818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DBAA6-699C-4EF5-9D6B-115B8BAF19BF}">
      <dsp:nvSpPr>
        <dsp:cNvPr id="0" name=""/>
        <dsp:cNvSpPr/>
      </dsp:nvSpPr>
      <dsp:spPr>
        <a:xfrm>
          <a:off x="4796613" y="787939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CBB9E-8B8C-41D9-91C7-BC9747A04E38}">
      <dsp:nvSpPr>
        <dsp:cNvPr id="0" name=""/>
        <dsp:cNvSpPr/>
      </dsp:nvSpPr>
      <dsp:spPr>
        <a:xfrm>
          <a:off x="4051488" y="1907707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Education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1488" y="1907707"/>
        <a:ext cx="2193750" cy="720000"/>
      </dsp:txXfrm>
    </dsp:sp>
    <dsp:sp modelId="{C8764509-B6D5-4BA6-954A-8B9689B9E4D4}">
      <dsp:nvSpPr>
        <dsp:cNvPr id="0" name=""/>
        <dsp:cNvSpPr/>
      </dsp:nvSpPr>
      <dsp:spPr>
        <a:xfrm>
          <a:off x="2903387" y="2707045"/>
          <a:ext cx="1338187" cy="133818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297EA-9B67-4F9F-9962-6C6233677F7B}">
      <dsp:nvSpPr>
        <dsp:cNvPr id="0" name=""/>
        <dsp:cNvSpPr/>
      </dsp:nvSpPr>
      <dsp:spPr>
        <a:xfrm>
          <a:off x="3188582" y="2992236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9BADF-59CD-4138-880E-DDCD81D7DA25}">
      <dsp:nvSpPr>
        <dsp:cNvPr id="0" name=""/>
        <dsp:cNvSpPr/>
      </dsp:nvSpPr>
      <dsp:spPr>
        <a:xfrm>
          <a:off x="2457696" y="4217077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Opportunity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7696" y="4217077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DF536-8438-41C8-BC15-7545FA2564D4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FAC74-1D2C-4B36-A8CB-241BB9367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1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1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3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9CA0AAA1-0235-4386-B9EF-1F91E23E0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How does that work?</a:t>
            </a:r>
          </a:p>
          <a:p>
            <a:r>
              <a:rPr lang="en-US" altLang="en-US" dirty="0"/>
              <a:t>Any quote, proposal or bid under $24,999 will be signed off by the Chief of Procurement person</a:t>
            </a:r>
          </a:p>
          <a:p>
            <a:r>
              <a:rPr lang="en-US" altLang="en-US" dirty="0"/>
              <a:t>Any quote, proposal or bid over $50,000 will be signed off by the Chief of Financial</a:t>
            </a:r>
          </a:p>
          <a:p>
            <a:r>
              <a:rPr lang="en-US" altLang="en-US" dirty="0"/>
              <a:t>Any quote, proposal or bid over $100, 000 will be sign off by the Chancellor</a:t>
            </a:r>
          </a:p>
        </p:txBody>
      </p:sp>
    </p:spTree>
    <p:extLst>
      <p:ext uri="{BB962C8B-B14F-4D97-AF65-F5344CB8AC3E}">
        <p14:creationId xmlns:p14="http://schemas.microsoft.com/office/powerpoint/2010/main" val="415745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9CA0AAA1-0235-4386-B9EF-1F91E23E0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How does that work?</a:t>
            </a:r>
          </a:p>
          <a:p>
            <a:r>
              <a:rPr lang="en-US" altLang="en-US" dirty="0"/>
              <a:t>Any quote, proposal or bid under $24,999 will be signed off by the Chief of Procurement person</a:t>
            </a:r>
          </a:p>
          <a:p>
            <a:r>
              <a:rPr lang="en-US" altLang="en-US" dirty="0"/>
              <a:t>Any quote, proposal or bid over $50,000 will be signed off by the Chief of Financial</a:t>
            </a:r>
          </a:p>
          <a:p>
            <a:r>
              <a:rPr lang="en-US" altLang="en-US" dirty="0"/>
              <a:t>Any quote, proposal or bid over $100, 000 will be sign off by the Chancellor</a:t>
            </a:r>
          </a:p>
        </p:txBody>
      </p:sp>
    </p:spTree>
    <p:extLst>
      <p:ext uri="{BB962C8B-B14F-4D97-AF65-F5344CB8AC3E}">
        <p14:creationId xmlns:p14="http://schemas.microsoft.com/office/powerpoint/2010/main" val="118346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FAC74-1D2C-4B36-A8CB-241BB9367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682A42-E11B-2543-BE5F-06CCC187F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E40B3-0940-8B40-BC3E-A6EFFCE2C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150" y="2225675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09622-B461-2542-9E98-517CC7C29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150" y="4786316"/>
            <a:ext cx="9144000" cy="138588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58B4C-533D-D14C-BC99-BCD2B362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8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85A43-9B96-5B45-B1AA-50484A96D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7C34D-D31E-8643-B56A-4546F11E7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CE1DE-E53A-5147-BDC9-5C5ED964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4C6AD-5243-254A-A3AB-B0A553B2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CCEC8-040E-9544-A7CD-1ED57DF0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7FB0-0DF5-D945-9842-7320A21D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D4E4-EAB5-3244-B6EC-D9F246DDF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75254-37C9-3545-BC00-C4F5D260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FC761-85AD-F347-9C36-4B28455B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6C212-690F-A541-99F8-41B4F5C9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C61C-EC4D-1940-B9A2-94FD8C44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5473-D876-DA42-A1B4-BF224E9BE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B9872-BE5D-B44C-8197-649D1F56E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E6CBF-2CDE-3E4F-B838-5DDB8DE3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06093-CA78-C447-BB7C-7837CA08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629B1-13FB-B447-BBFD-E1822C12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24D7-C748-544D-A3E4-301BA693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A233E-F3D1-6D4B-8B92-96A5BDE0D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D5B41-8B91-744C-93CA-811ECAA29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BCB51-F9EF-4048-8264-DADDCEB71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A5CDF-2ECE-6A42-9D32-48BA65FB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6F4FD-D1B1-7F4E-8785-BFFB2B8F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8FAB4E-C653-8842-8309-EBD9BFFA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9FEFC-0C6D-B145-8CB5-E48472FD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66DF-7D8E-B745-883F-F4189B73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99A8F-0BB4-1542-8B42-5ABA67B2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AEFE6-28C7-BD43-AB27-C0B92896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A4319-1E9D-6549-A988-B73FA2E8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FC50E-1C8E-1E47-9057-240E0F6F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FF529-F35B-704A-BA7B-493BB252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4B958-CF63-1948-9A0A-2D42E0AD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ED05-BB8F-D54B-AD7C-62392DAF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B5A5-E209-EF49-93C5-2A34CD61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93DDD-A487-A64C-A8F7-C73B116E1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CE2BC-66E6-504A-8E71-210C005D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9F14-4A85-F24C-A0BD-7A24CCDC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5C254-E322-694B-838D-6068DF25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1717-5072-4647-A506-7A248F6F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DC5D0-D88C-F74D-9505-4964B3645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469CA-7D56-C943-8997-742E665A0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F433D-DE0E-DE40-AD02-84FEE7B7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625AB-F6D9-2C45-A63D-E8EE531F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D4769-84CC-DF4A-A4DB-F46460DD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5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8576-E61E-0B42-9901-C602610F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D3310-2EFA-A04C-B79C-037A95682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5AE7A-C826-C44A-B184-2543BA73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4581-5973-AA41-9876-B6E376FE879C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1C37D-6587-924E-89D4-80F7D95A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19773-BFA9-1B4C-B537-D8D1D2A4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369E-3047-794C-8347-00C6E847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D28361-11EB-A545-902C-FF0B55978BF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DE88C-F6E4-154F-B30A-BCA12AD7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6BFE-6AC8-E441-B8B6-B925B8B15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F4740-A283-1C47-8671-B24D4597F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85"/>
                </a:solidFill>
              </a:defRPr>
            </a:lvl1pPr>
          </a:lstStyle>
          <a:p>
            <a:fld id="{BCD5369E-3047-794C-8347-00C6E8479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385"/>
          </a:solidFill>
          <a:latin typeface="Montserrat ExtraBold" pitchFamily="2" charset="77"/>
          <a:ea typeface="Roboto Condensed" panose="02000000000000000000" pitchFamily="2" charset="0"/>
          <a:cs typeface="Montserrat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3385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85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385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385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385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ederated_Co-operatives" TargetMode="Externa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Malcolm.mayo@dcccd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Schutz@dcccd.edu" TargetMode="Externa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cd.edu/purchas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JaggaerTSM@dcccd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C4859-E2DF-42A8-8384-C4AC6F4D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Dallas College</a:t>
            </a:r>
          </a:p>
        </p:txBody>
      </p:sp>
      <p:pic>
        <p:nvPicPr>
          <p:cNvPr id="11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8FD6C0-5CBB-417B-A140-67126A46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B8D358B-B266-44D3-8FB6-BAECE166B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5324" y="1025525"/>
            <a:ext cx="7219953" cy="554513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Capacity with Dallas College Business Opportunities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Jeanette Schutz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6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4DC54-B47B-4686-9A58-E232F7A11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Agreements      </a:t>
            </a:r>
            <a:endParaRPr lang="en-US" altLang="en-US" sz="4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A57EC8-8B74-4FC7-A4E0-FC7D68071A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 lnSpcReduction="10000"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Buyboard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Partners Cooperative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 – Department of Information Resources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Sourcewell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E&amp;I Cooperative Services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– The Interlocal Purchasing System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TCPN – The Cooperative Purchasing Network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TXMAS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Communities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DD2B7F-E572-4E39-9382-12BBBE61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7426" y="330533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0506C4-2966-44C4-9083-051C9D4D1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26131" y="2516905"/>
            <a:ext cx="2823586" cy="1644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0C8FDD-D86F-49D9-9BFA-04E51EA4C372}"/>
              </a:ext>
            </a:extLst>
          </p:cNvPr>
          <p:cNvSpPr txBox="1"/>
          <p:nvPr/>
        </p:nvSpPr>
        <p:spPr>
          <a:xfrm>
            <a:off x="9124591" y="425598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en.wikipedia.org/wiki/Federated_Co-operativ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3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31CA4C-47E6-47B4-AA8C-D3ED82C04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37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 of Bids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6C5DE2-CAB9-4ABB-8726-97347D44FB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Dallas College Purchasing web site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Bid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&amp; Time Bid is Due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to turn in the Bid or Proposal – Jaggaer Sourcing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Responsible for the Bid or Proposal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Bids: Mandatory Virtual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Advertised in the Dailey Commercial Records/Online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 Advertised for 2 weeks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/>
          </a:p>
        </p:txBody>
      </p:sp>
      <p:pic>
        <p:nvPicPr>
          <p:cNvPr id="11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1BA5F-25F4-4CE7-B30F-11396C87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8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BE1770-3433-49C6-9908-34C881C2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</a:rPr>
              <a:t> Bond Program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6A142B-858F-499F-86E8-FD1E79A6E9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9245" y="669363"/>
            <a:ext cx="7073063" cy="553421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Dallas College has a $1.1 billion bond program passed by the citizens of Dallas County for the 7 Campuses and other buildings.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Dallas College - construction projects are in 3 phases and other services.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Presently we are on Phase 1.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7-10-year bond program</a:t>
            </a:r>
          </a:p>
        </p:txBody>
      </p:sp>
      <p:pic>
        <p:nvPicPr>
          <p:cNvPr id="19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BB2D39-C3E4-44CE-AC6C-78B45343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7026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0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D05C70-070A-4A0C-BA76-5AB23C65D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37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Certification 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B2D6E-8C5D-49D5-983C-B225EFEFF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9245" y="669363"/>
            <a:ext cx="7085555" cy="553421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Central Texas Regional Certification Agency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Dallas/Fort Worth Minority Supplier Development Council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Business Council – Southwest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Historically Underutilized Businesses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LGBTQ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Business Enterprise  (SBE)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Disadvantaged Business Enterprise (DBE)</a:t>
            </a:r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E3B521-5534-4454-841B-0A0144A8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61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D05C70-070A-4A0C-BA76-5AB23C65D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37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C.E.O Approach</a:t>
            </a:r>
            <a:endParaRPr lang="en-US" altLang="en-US" sz="37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E3B521-5534-4454-841B-0A0144A8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44D39FF-DE3E-4F2B-9A3D-00F4B6BC8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170477"/>
              </p:ext>
            </p:extLst>
          </p:nvPr>
        </p:nvGraphicFramePr>
        <p:xfrm>
          <a:off x="4649788" y="669925"/>
          <a:ext cx="7085012" cy="553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602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7F40BF0-518D-4FD0-A307-F9575281531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6722" y="586855"/>
            <a:ext cx="3201366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FFFF"/>
                </a:solidFill>
              </a:rPr>
              <a:t>            Questions and Answers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6A986E3-C588-468E-9B0A-6C1FA949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120" y="1390650"/>
            <a:ext cx="5155907" cy="3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13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3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281CAF-61FD-444C-B299-A06BF92E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6743698" cy="66260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9C3B944-4C25-42E1-B686-192F3EAC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3905" y="4515848"/>
            <a:ext cx="3818019" cy="14605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Malcom Mayo</a:t>
            </a:r>
          </a:p>
          <a:p>
            <a:r>
              <a:rPr lang="en-US" sz="2000" dirty="0"/>
              <a:t>Director Supplier Development</a:t>
            </a:r>
          </a:p>
          <a:p>
            <a:r>
              <a:rPr lang="en-US" sz="2000" dirty="0">
                <a:hlinkClick r:id="rId2"/>
              </a:rPr>
              <a:t>Malcolm.mayo@dcccd.edu</a:t>
            </a:r>
            <a:endParaRPr lang="en-US" sz="2000" dirty="0"/>
          </a:p>
          <a:p>
            <a:r>
              <a:rPr lang="en-US" sz="2000" dirty="0"/>
              <a:t>972-860-7706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A98FD64-DD15-4467-A00B-CECBBA51A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88" r="-4" b="23809"/>
          <a:stretch/>
        </p:blipFill>
        <p:spPr>
          <a:xfrm>
            <a:off x="7888204" y="133221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person, person, hairpiece, posing&#10;&#10;Description automatically generated">
            <a:extLst>
              <a:ext uri="{FF2B5EF4-FFF2-40B4-BE49-F238E27FC236}">
                <a16:creationId xmlns:a16="http://schemas.microsoft.com/office/drawing/2014/main" id="{A4EF186E-49CA-4606-BE43-C8A6F6FA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00" r="24747" b="-3"/>
          <a:stretch/>
        </p:blipFill>
        <p:spPr>
          <a:xfrm>
            <a:off x="1581329" y="133221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58" name="Rectangle 37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9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FD3875F7-DB48-4815-BCF5-DB5EF379ADD8}"/>
              </a:ext>
            </a:extLst>
          </p:cNvPr>
          <p:cNvSpPr txBox="1">
            <a:spLocks/>
          </p:cNvSpPr>
          <p:nvPr/>
        </p:nvSpPr>
        <p:spPr>
          <a:xfrm>
            <a:off x="1371779" y="4515847"/>
            <a:ext cx="4438471" cy="146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00338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338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338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38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38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Jeanette Schutz</a:t>
            </a:r>
          </a:p>
          <a:p>
            <a:r>
              <a:rPr lang="en-US" sz="1900" dirty="0"/>
              <a:t>Senior Director Supplier Diversity</a:t>
            </a:r>
          </a:p>
          <a:p>
            <a:r>
              <a:rPr lang="en-US" sz="1900" dirty="0">
                <a:hlinkClick r:id="rId5"/>
              </a:rPr>
              <a:t>JSchutz@dcccd.edu</a:t>
            </a:r>
            <a:endParaRPr lang="en-US" sz="1900" dirty="0"/>
          </a:p>
          <a:p>
            <a:r>
              <a:rPr lang="en-US" sz="1900" dirty="0"/>
              <a:t>214-860-5901</a:t>
            </a:r>
          </a:p>
          <a:p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6304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26E188-A27A-40B5-A5B7-14E986607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423" y="-26772"/>
            <a:ext cx="10789024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             DALLAS COLLEGE SCHOOLS</a:t>
            </a:r>
            <a:endParaRPr lang="en-US" altLang="en-US" b="1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428CDCA-098B-4898-8004-A4E28448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17084"/>
            <a:ext cx="4148087" cy="1092749"/>
          </a:xfrm>
          <a:prstGeom prst="rect">
            <a:avLst/>
          </a:prstGeom>
        </p:spPr>
      </p:pic>
      <p:pic>
        <p:nvPicPr>
          <p:cNvPr id="17" name="Content Placeholder 16" descr="A picture containing text&#10;&#10;Description automatically generated">
            <a:extLst>
              <a:ext uri="{FF2B5EF4-FFF2-40B4-BE49-F238E27FC236}">
                <a16:creationId xmlns:a16="http://schemas.microsoft.com/office/drawing/2014/main" id="{4F604114-5B6C-4FD5-82FC-26FEC4F98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7549" y="2415075"/>
            <a:ext cx="4369388" cy="992616"/>
          </a:xfr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4726A4DE-CE38-47FD-AA8C-34D2B972B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611" y="1085013"/>
            <a:ext cx="3772864" cy="1024819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AB8E0FA-9F3E-4894-A3D1-3A6CE0B8D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611" y="2558835"/>
            <a:ext cx="5507336" cy="1092750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87A07168-520D-44F4-A266-FC7669D1F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630528"/>
            <a:ext cx="4369388" cy="1242913"/>
          </a:xfrm>
          <a:prstGeom prst="rect">
            <a:avLst/>
          </a:prstGeom>
        </p:spPr>
      </p:pic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0615A7-7264-42B4-9752-CB1C15E2B0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612" y="3814605"/>
            <a:ext cx="3772864" cy="1092749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223D667A-F8BA-4DCC-ACEF-D733F3EFE9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5096278"/>
            <a:ext cx="3685268" cy="10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C4859-E2DF-42A8-8384-C4AC6F4D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Agenda</a:t>
            </a:r>
          </a:p>
        </p:txBody>
      </p:sp>
      <p:pic>
        <p:nvPicPr>
          <p:cNvPr id="11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8FD6C0-5CBB-417B-A140-67126A46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0811DE3-8788-4BC0-A006-4CC5383F6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683614"/>
              </p:ext>
            </p:extLst>
          </p:nvPr>
        </p:nvGraphicFramePr>
        <p:xfrm>
          <a:off x="3306472" y="1446500"/>
          <a:ext cx="9340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609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826C-E9E5-4981-A177-DA22D2E42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Jaggaer</a:t>
            </a:r>
            <a:b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 Registration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ADD71F-7634-4C44-8E6F-31BE63EDE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4548" y="419100"/>
            <a:ext cx="6555347" cy="4833452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Jaggaer Total Supplier Registration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 –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www.dcccd.edu/purchasing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Dallas College Purchasing Web site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JaggaerTSM@dcccd.edu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 (972) 860-7917</a:t>
            </a:r>
          </a:p>
        </p:txBody>
      </p:sp>
      <p:pic>
        <p:nvPicPr>
          <p:cNvPr id="11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2E799-7C3A-4922-BF95-2D827408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9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826C-E9E5-4981-A177-DA22D2E42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Jaggaer</a:t>
            </a:r>
            <a:b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Sourcing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0E75D96-C79C-438E-9150-0BF28D911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484448"/>
              </p:ext>
            </p:extLst>
          </p:nvPr>
        </p:nvGraphicFramePr>
        <p:xfrm>
          <a:off x="4178274" y="624066"/>
          <a:ext cx="7705465" cy="558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028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3FC337-B6F1-4E8F-AD1D-4D6591438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do business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6139F2-9D1B-4F9E-978D-CF88396E0B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9245" y="1581150"/>
            <a:ext cx="6161630" cy="4622424"/>
          </a:xfrm>
        </p:spPr>
        <p:txBody>
          <a:bodyPr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guidelines determined by the state legislative and Dallas College policy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&amp; Services  (RFB)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Non-Professional Service (RFP)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Service (RFP/RFQ)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Pricing Listing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purchasing contracts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purchasing agreements</a:t>
            </a:r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A3FEDE-6126-47ED-8045-18B1B27C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1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3FC337-B6F1-4E8F-AD1D-4D6591438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Buy</a:t>
            </a:r>
          </a:p>
        </p:txBody>
      </p:sp>
      <p:pic>
        <p:nvPicPr>
          <p:cNvPr id="19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A3FEDE-6126-47ED-8045-18B1B27C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399D05D-C6D5-4A28-B318-0D8A4546F9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2172" y="1538341"/>
            <a:ext cx="3744704" cy="4622800"/>
          </a:xfrm>
        </p:spPr>
        <p:txBody>
          <a:bodyPr rtlCol="0" anchor="ctr">
            <a:normAutofit/>
          </a:bodyPr>
          <a:lstStyle/>
          <a:p>
            <a:pPr>
              <a:buFontTx/>
              <a:buChar char="•"/>
              <a:defRPr/>
            </a:pPr>
            <a:r>
              <a:rPr lang="en-US" altLang="en-US" sz="1700" dirty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Advertising Specialties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Automotive Eqpt/Parts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Carpet Cleaning Svc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Fuel, Oil &amp; Lubricants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HVAC Eqpt/Repair Svc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Laboratory Chemicals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Painting &amp; Drywall Svc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 services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Uniforms</a:t>
            </a:r>
          </a:p>
          <a:p>
            <a:pPr eaLnBrk="1" fontAlgn="auto" hangingPunct="1">
              <a:spcAft>
                <a:spcPts val="0"/>
              </a:spcAft>
              <a:buFont typeface="Times New Roman" panose="02020603050405020304" pitchFamily="18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Unarmed Security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E636612-220B-493B-B9A1-A75957C0A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947" y="1538341"/>
            <a:ext cx="4038600" cy="501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Promotional items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Trophies/Awards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Roofing Repair Svc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Tradesmen Svc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Building Maintenance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Voice/Data Cable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Installation    	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Welding/Metal Work Svc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much more</a:t>
            </a:r>
            <a:r>
              <a:rPr lang="en-US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78941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4DC54-B47B-4686-9A58-E232F7A11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457201"/>
            <a:ext cx="3094148" cy="3588870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3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Opportunities</a:t>
            </a:r>
          </a:p>
        </p:txBody>
      </p:sp>
      <p:graphicFrame>
        <p:nvGraphicFramePr>
          <p:cNvPr id="45" name="Rectangle 3">
            <a:extLst>
              <a:ext uri="{FF2B5EF4-FFF2-40B4-BE49-F238E27FC236}">
                <a16:creationId xmlns:a16="http://schemas.microsoft.com/office/drawing/2014/main" id="{FFC89E7B-94F5-4375-8F5D-D2E3AAC81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887629"/>
              </p:ext>
            </p:extLst>
          </p:nvPr>
        </p:nvGraphicFramePr>
        <p:xfrm>
          <a:off x="4298369" y="1003564"/>
          <a:ext cx="7633076" cy="522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7F3D16-1C3E-459B-AAD8-713F3091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1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4DC54-B47B-4686-9A58-E232F7A11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3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Services 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A57EC8-8B74-4FC7-A4E0-FC7D68071A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9245" y="3087974"/>
            <a:ext cx="6646290" cy="3115600"/>
          </a:xfrm>
        </p:spPr>
        <p:txBody>
          <a:bodyPr anchor="ctr"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New Campuses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and Renovation of Existing Campuses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(roofing, cooling towers, elevator upgrades, central plant, sidewalks, lighting, drainage, pools, etc.)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Pre-Bid Meetings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Pre-Construction Meetings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AFEE734-1411-4FAD-85BD-B552C6FBC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r="4723" b="2"/>
          <a:stretch/>
        </p:blipFill>
        <p:spPr bwMode="auto">
          <a:xfrm>
            <a:off x="4649245" y="408179"/>
            <a:ext cx="2823586" cy="20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13A8D2-4729-4F20-9CDE-4BC4867A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235" y="172558"/>
            <a:ext cx="2823586" cy="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8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7B9D58D492294C823546A32843FB08" ma:contentTypeVersion="3" ma:contentTypeDescription="Create a new document." ma:contentTypeScope="" ma:versionID="aa5f7feb0394b203b2d20c5eea6fa219">
  <xsd:schema xmlns:xsd="http://www.w3.org/2001/XMLSchema" xmlns:xs="http://www.w3.org/2001/XMLSchema" xmlns:p="http://schemas.microsoft.com/office/2006/metadata/properties" xmlns:ns1="http://schemas.microsoft.com/sharepoint/v3" xmlns:ns2="27aabaf2-9dab-437a-87e3-6ab8bab852f0" targetNamespace="http://schemas.microsoft.com/office/2006/metadata/properties" ma:root="true" ma:fieldsID="64f6c386da28c7cbdbcb1318134dec52" ns1:_="" ns2:_="">
    <xsd:import namespace="http://schemas.microsoft.com/sharepoint/v3"/>
    <xsd:import namespace="27aabaf2-9dab-437a-87e3-6ab8bab852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abaf2-9dab-437a-87e3-6ab8bab852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136122-E9FE-4EC1-BA12-8AC887B8586B}"/>
</file>

<file path=customXml/itemProps2.xml><?xml version="1.0" encoding="utf-8"?>
<ds:datastoreItem xmlns:ds="http://schemas.openxmlformats.org/officeDocument/2006/customXml" ds:itemID="{26646A10-9A82-4D14-8CFC-61A6E41B46E3}"/>
</file>

<file path=customXml/itemProps3.xml><?xml version="1.0" encoding="utf-8"?>
<ds:datastoreItem xmlns:ds="http://schemas.openxmlformats.org/officeDocument/2006/customXml" ds:itemID="{FDF323A4-EFD0-4E37-BDE7-318CF623FDF2}"/>
</file>

<file path=docProps/app.xml><?xml version="1.0" encoding="utf-8"?>
<Properties xmlns="http://schemas.openxmlformats.org/officeDocument/2006/extended-properties" xmlns:vt="http://schemas.openxmlformats.org/officeDocument/2006/docPropsVTypes">
  <TotalTime>15132</TotalTime>
  <Words>661</Words>
  <Application>Microsoft Office PowerPoint</Application>
  <PresentationFormat>Widescreen</PresentationFormat>
  <Paragraphs>135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Montserrat ExtraBold</vt:lpstr>
      <vt:lpstr>Roboto Medium</vt:lpstr>
      <vt:lpstr>Times New Roman</vt:lpstr>
      <vt:lpstr>Office Theme</vt:lpstr>
      <vt:lpstr>Dallas College</vt:lpstr>
      <vt:lpstr>             DALLAS COLLEGE SCHOOLS</vt:lpstr>
      <vt:lpstr>Agenda</vt:lpstr>
      <vt:lpstr>Jaggaer Supplier Registration  </vt:lpstr>
      <vt:lpstr>Jaggaer Sourcing</vt:lpstr>
      <vt:lpstr>How to do business </vt:lpstr>
      <vt:lpstr>What we Buy</vt:lpstr>
      <vt:lpstr>Procurement Opportunities</vt:lpstr>
      <vt:lpstr>Construction Services     </vt:lpstr>
      <vt:lpstr>Cooperative Agreements      </vt:lpstr>
      <vt:lpstr>Advertisement of Bids </vt:lpstr>
      <vt:lpstr> Bond Program</vt:lpstr>
      <vt:lpstr>Diverse Certification    </vt:lpstr>
      <vt:lpstr>C.E.O Approach</vt:lpstr>
      <vt:lpstr>            Questions and Answers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Dallas College  Malcolm Mayo Director of Supplier Development</dc:title>
  <dc:creator>Mayo, Malcolm</dc:creator>
  <cp:lastModifiedBy>Merino, Luis R.</cp:lastModifiedBy>
  <cp:revision>47</cp:revision>
  <dcterms:created xsi:type="dcterms:W3CDTF">2020-10-14T21:20:27Z</dcterms:created>
  <dcterms:modified xsi:type="dcterms:W3CDTF">2022-06-23T02:57:09Z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0x0101008E7B9D58D492294C823546A32843FB08</vt:lpwstr>
  </property>
</Properties>
</file>